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59" r:id="rId5"/>
    <p:sldId id="266" r:id="rId6"/>
    <p:sldId id="261" r:id="rId7"/>
    <p:sldId id="267" r:id="rId8"/>
    <p:sldId id="268" r:id="rId9"/>
    <p:sldId id="270" r:id="rId10"/>
    <p:sldId id="269" r:id="rId11"/>
    <p:sldId id="262" r:id="rId12"/>
    <p:sldId id="263" r:id="rId13"/>
    <p:sldId id="271" r:id="rId14"/>
    <p:sldId id="265" r:id="rId15"/>
    <p:sldId id="26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8A24"/>
    <a:srgbClr val="EA8414"/>
    <a:srgbClr val="F3A353"/>
    <a:srgbClr val="FAC794"/>
    <a:srgbClr val="402508"/>
    <a:srgbClr val="D27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069" autoAdjust="0"/>
    <p:restoredTop sz="94660"/>
  </p:normalViewPr>
  <p:slideViewPr>
    <p:cSldViewPr showGuides="1">
      <p:cViewPr>
        <p:scale>
          <a:sx n="66" d="100"/>
          <a:sy n="66" d="100"/>
        </p:scale>
        <p:origin x="-2934" y="-10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FA3AE-728B-437B-AC22-D6BC50D9E75D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9BC006F-C51F-44F0-BCBE-499BA4803721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 smtClean="0"/>
            <a:t>Motivation</a:t>
          </a:r>
          <a:endParaRPr lang="ko-KR" altLang="en-US" dirty="0"/>
        </a:p>
      </dgm:t>
    </dgm:pt>
    <dgm:pt modelId="{E068C374-238A-4DDB-B5A0-4ADDBFBD16A7}" type="parTrans" cxnId="{4B319AF5-B98A-4B6E-8C3B-837D4ED429C7}">
      <dgm:prSet/>
      <dgm:spPr/>
      <dgm:t>
        <a:bodyPr/>
        <a:lstStyle/>
        <a:p>
          <a:pPr latinLnBrk="1"/>
          <a:endParaRPr lang="ko-KR" altLang="en-US"/>
        </a:p>
      </dgm:t>
    </dgm:pt>
    <dgm:pt modelId="{1FD9E62E-F7EB-427F-8BB1-4E70D23A54F5}" type="sibTrans" cxnId="{4B319AF5-B98A-4B6E-8C3B-837D4ED429C7}">
      <dgm:prSet/>
      <dgm:spPr/>
      <dgm:t>
        <a:bodyPr/>
        <a:lstStyle/>
        <a:p>
          <a:pPr latinLnBrk="1"/>
          <a:endParaRPr lang="ko-KR" altLang="en-US"/>
        </a:p>
      </dgm:t>
    </dgm:pt>
    <dgm:pt modelId="{BDBDCCE7-4259-4AD0-B2DB-FCC9A715185F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Human activity constraints at disaster scene</a:t>
          </a:r>
          <a:endParaRPr lang="ko-KR" altLang="en-US" dirty="0"/>
        </a:p>
      </dgm:t>
    </dgm:pt>
    <dgm:pt modelId="{46377FCB-84BE-46C2-B45C-67EB81A93D9E}" type="parTrans" cxnId="{0CB5F1FD-47D9-4CA2-878A-2E85E3899CB5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F4DDDFB-5AEA-414F-A1CF-371E5D85E76D}" type="sibTrans" cxnId="{0CB5F1FD-47D9-4CA2-878A-2E85E3899CB5}">
      <dgm:prSet/>
      <dgm:spPr/>
      <dgm:t>
        <a:bodyPr/>
        <a:lstStyle/>
        <a:p>
          <a:pPr latinLnBrk="1"/>
          <a:endParaRPr lang="ko-KR" altLang="en-US"/>
        </a:p>
      </dgm:t>
    </dgm:pt>
    <dgm:pt modelId="{3D10328D-4255-4F17-857C-0736469C0B18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Limitations of a single Robotic system</a:t>
          </a:r>
          <a:endParaRPr lang="ko-KR" altLang="en-US" dirty="0"/>
        </a:p>
      </dgm:t>
    </dgm:pt>
    <dgm:pt modelId="{DD692A6C-B588-4BEE-A1B3-65BC070C84C0}" type="parTrans" cxnId="{80B08DEE-90CA-408C-98CE-16CEAA9CDA57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CA73592-CEB7-4FD6-B870-6DCDFD8222F4}" type="sibTrans" cxnId="{80B08DEE-90CA-408C-98CE-16CEAA9CDA57}">
      <dgm:prSet/>
      <dgm:spPr/>
      <dgm:t>
        <a:bodyPr/>
        <a:lstStyle/>
        <a:p>
          <a:pPr latinLnBrk="1"/>
          <a:endParaRPr lang="ko-KR" altLang="en-US"/>
        </a:p>
      </dgm:t>
    </dgm:pt>
    <dgm:pt modelId="{282C0957-153E-4F00-A6D1-2BDC4152D802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 smtClean="0"/>
            <a:t>Purpose</a:t>
          </a:r>
          <a:endParaRPr lang="ko-KR" altLang="en-US" dirty="0"/>
        </a:p>
      </dgm:t>
    </dgm:pt>
    <dgm:pt modelId="{6D656B0D-8DE0-4303-B04D-16CDBA356683}" type="parTrans" cxnId="{97A38784-011E-4740-A0BD-F51DAF827542}">
      <dgm:prSet/>
      <dgm:spPr/>
      <dgm:t>
        <a:bodyPr/>
        <a:lstStyle/>
        <a:p>
          <a:pPr latinLnBrk="1"/>
          <a:endParaRPr lang="ko-KR" altLang="en-US"/>
        </a:p>
      </dgm:t>
    </dgm:pt>
    <dgm:pt modelId="{1E4EBEF9-DCF5-4821-9ADF-6E05528CAAD1}" type="sibTrans" cxnId="{97A38784-011E-4740-A0BD-F51DAF827542}">
      <dgm:prSet/>
      <dgm:spPr/>
      <dgm:t>
        <a:bodyPr/>
        <a:lstStyle/>
        <a:p>
          <a:pPr latinLnBrk="1"/>
          <a:endParaRPr lang="ko-KR" altLang="en-US"/>
        </a:p>
      </dgm:t>
    </dgm:pt>
    <dgm:pt modelId="{CDBD6034-00CC-453A-A969-D38CBAE2CCA1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Overcoming various areas</a:t>
          </a:r>
          <a:endParaRPr lang="ko-KR" altLang="en-US" dirty="0"/>
        </a:p>
      </dgm:t>
    </dgm:pt>
    <dgm:pt modelId="{DAFF68EB-D94D-440F-953D-B5CFA3E9DFEA}" type="parTrans" cxnId="{6EE3A437-1211-4F12-BC7A-9D07A6FE9C44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19AF096-F600-4F19-AF70-90A8A83778C5}" type="sibTrans" cxnId="{6EE3A437-1211-4F12-BC7A-9D07A6FE9C44}">
      <dgm:prSet/>
      <dgm:spPr/>
      <dgm:t>
        <a:bodyPr/>
        <a:lstStyle/>
        <a:p>
          <a:pPr latinLnBrk="1"/>
          <a:endParaRPr lang="ko-KR" altLang="en-US"/>
        </a:p>
      </dgm:t>
    </dgm:pt>
    <dgm:pt modelId="{4A7B3CC9-BD34-458A-8191-281F794DECCF}">
      <dgm:prSet phldrT="[텍스트]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Docking and Multi control system</a:t>
          </a:r>
          <a:endParaRPr lang="ko-KR" altLang="en-US" dirty="0"/>
        </a:p>
      </dgm:t>
    </dgm:pt>
    <dgm:pt modelId="{EAF8C222-981D-4B4C-A99D-9AE76574732D}" type="parTrans" cxnId="{FF7CC561-2917-486C-A670-51B92620397C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62BF427-C7F6-42AC-84D4-EEF36FE26521}" type="sibTrans" cxnId="{FF7CC561-2917-486C-A670-51B92620397C}">
      <dgm:prSet/>
      <dgm:spPr/>
      <dgm:t>
        <a:bodyPr/>
        <a:lstStyle/>
        <a:p>
          <a:pPr latinLnBrk="1"/>
          <a:endParaRPr lang="ko-KR" altLang="en-US"/>
        </a:p>
      </dgm:t>
    </dgm:pt>
    <dgm:pt modelId="{E1D21198-C9E4-437E-9E6C-7AA6733E6736}" type="pres">
      <dgm:prSet presAssocID="{614FA3AE-728B-437B-AC22-D6BC50D9E75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C143B4-096C-4D63-BF71-89A4893873DA}" type="pres">
      <dgm:prSet presAssocID="{99BC006F-C51F-44F0-BCBE-499BA4803721}" presName="root" presStyleCnt="0"/>
      <dgm:spPr/>
    </dgm:pt>
    <dgm:pt modelId="{D4E88CE6-BF7A-4863-8A93-25087B74AA39}" type="pres">
      <dgm:prSet presAssocID="{99BC006F-C51F-44F0-BCBE-499BA4803721}" presName="rootComposite" presStyleCnt="0"/>
      <dgm:spPr/>
    </dgm:pt>
    <dgm:pt modelId="{5A6E5D50-23E9-41FB-BA3F-F746ED0F822A}" type="pres">
      <dgm:prSet presAssocID="{99BC006F-C51F-44F0-BCBE-499BA4803721}" presName="rootText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11CB198-BE1F-4BB9-8E09-38D09D76827B}" type="pres">
      <dgm:prSet presAssocID="{99BC006F-C51F-44F0-BCBE-499BA4803721}" presName="rootConnector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CABE851B-0FED-4030-8BD6-ABD75D9CCE87}" type="pres">
      <dgm:prSet presAssocID="{99BC006F-C51F-44F0-BCBE-499BA4803721}" presName="childShape" presStyleCnt="0"/>
      <dgm:spPr/>
    </dgm:pt>
    <dgm:pt modelId="{5D256630-6422-483B-8948-40FB84BAF181}" type="pres">
      <dgm:prSet presAssocID="{46377FCB-84BE-46C2-B45C-67EB81A93D9E}" presName="Name13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132168E8-91AF-44CE-9879-850D2E99695B}" type="pres">
      <dgm:prSet presAssocID="{BDBDCCE7-4259-4AD0-B2DB-FCC9A715185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C0DF52-45F6-48B1-BC7D-E1695A1855F0}" type="pres">
      <dgm:prSet presAssocID="{DD692A6C-B588-4BEE-A1B3-65BC070C84C0}" presName="Name13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3756B31-B936-4A6A-918D-BB2A407493D3}" type="pres">
      <dgm:prSet presAssocID="{3D10328D-4255-4F17-857C-0736469C0B18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4B60B7-BA2C-43A2-B680-C8B5A6EE27CE}" type="pres">
      <dgm:prSet presAssocID="{282C0957-153E-4F00-A6D1-2BDC4152D802}" presName="root" presStyleCnt="0"/>
      <dgm:spPr/>
    </dgm:pt>
    <dgm:pt modelId="{DBBBAA2C-B382-4067-B906-81E4EBB73F18}" type="pres">
      <dgm:prSet presAssocID="{282C0957-153E-4F00-A6D1-2BDC4152D802}" presName="rootComposite" presStyleCnt="0"/>
      <dgm:spPr/>
    </dgm:pt>
    <dgm:pt modelId="{EDC111F3-1355-432F-835D-F12E6483C571}" type="pres">
      <dgm:prSet presAssocID="{282C0957-153E-4F00-A6D1-2BDC4152D802}" presName="rootText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B176FE6-29A5-44F1-B6F8-3917F66FA050}" type="pres">
      <dgm:prSet presAssocID="{282C0957-153E-4F00-A6D1-2BDC4152D802}" presName="rootConnector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9C8A0E7-3066-4761-A2D0-1F98570BA9E7}" type="pres">
      <dgm:prSet presAssocID="{282C0957-153E-4F00-A6D1-2BDC4152D802}" presName="childShape" presStyleCnt="0"/>
      <dgm:spPr/>
    </dgm:pt>
    <dgm:pt modelId="{C211A4E8-B2C4-45D5-B5D8-B94C925C065A}" type="pres">
      <dgm:prSet presAssocID="{DAFF68EB-D94D-440F-953D-B5CFA3E9DFEA}" presName="Name13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688B61FD-CCC2-49EF-8C97-E52F9DA322A6}" type="pres">
      <dgm:prSet presAssocID="{CDBD6034-00CC-453A-A969-D38CBAE2CCA1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20FB84-69CF-4F83-8E24-DCCC7A6433E5}" type="pres">
      <dgm:prSet presAssocID="{EAF8C222-981D-4B4C-A99D-9AE76574732D}" presName="Name13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E7EE183C-975F-4DC0-B6B1-3096660D0371}" type="pres">
      <dgm:prSet presAssocID="{4A7B3CC9-BD34-458A-8191-281F794DECCF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971252E-E04C-45A4-8BAC-2BF35E5ADC01}" type="presOf" srcId="{99BC006F-C51F-44F0-BCBE-499BA4803721}" destId="{D11CB198-BE1F-4BB9-8E09-38D09D76827B}" srcOrd="1" destOrd="0" presId="urn:microsoft.com/office/officeart/2005/8/layout/hierarchy3"/>
    <dgm:cxn modelId="{81B44C90-85A3-4F6F-9F3F-84459817BF11}" type="presOf" srcId="{46377FCB-84BE-46C2-B45C-67EB81A93D9E}" destId="{5D256630-6422-483B-8948-40FB84BAF181}" srcOrd="0" destOrd="0" presId="urn:microsoft.com/office/officeart/2005/8/layout/hierarchy3"/>
    <dgm:cxn modelId="{4B319AF5-B98A-4B6E-8C3B-837D4ED429C7}" srcId="{614FA3AE-728B-437B-AC22-D6BC50D9E75D}" destId="{99BC006F-C51F-44F0-BCBE-499BA4803721}" srcOrd="0" destOrd="0" parTransId="{E068C374-238A-4DDB-B5A0-4ADDBFBD16A7}" sibTransId="{1FD9E62E-F7EB-427F-8BB1-4E70D23A54F5}"/>
    <dgm:cxn modelId="{3AE88DF7-3A7E-4DE7-8815-420820B16F85}" type="presOf" srcId="{CDBD6034-00CC-453A-A969-D38CBAE2CCA1}" destId="{688B61FD-CCC2-49EF-8C97-E52F9DA322A6}" srcOrd="0" destOrd="0" presId="urn:microsoft.com/office/officeart/2005/8/layout/hierarchy3"/>
    <dgm:cxn modelId="{195DEDE5-726A-4C43-88B7-F7975E007543}" type="presOf" srcId="{3D10328D-4255-4F17-857C-0736469C0B18}" destId="{A3756B31-B936-4A6A-918D-BB2A407493D3}" srcOrd="0" destOrd="0" presId="urn:microsoft.com/office/officeart/2005/8/layout/hierarchy3"/>
    <dgm:cxn modelId="{FF7CC561-2917-486C-A670-51B92620397C}" srcId="{282C0957-153E-4F00-A6D1-2BDC4152D802}" destId="{4A7B3CC9-BD34-458A-8191-281F794DECCF}" srcOrd="1" destOrd="0" parTransId="{EAF8C222-981D-4B4C-A99D-9AE76574732D}" sibTransId="{D62BF427-C7F6-42AC-84D4-EEF36FE26521}"/>
    <dgm:cxn modelId="{670F2125-3DA2-4DAA-97E2-CB0B2E752F2D}" type="presOf" srcId="{99BC006F-C51F-44F0-BCBE-499BA4803721}" destId="{5A6E5D50-23E9-41FB-BA3F-F746ED0F822A}" srcOrd="0" destOrd="0" presId="urn:microsoft.com/office/officeart/2005/8/layout/hierarchy3"/>
    <dgm:cxn modelId="{3886CE5E-867B-4B28-9CE9-8E0D98AE5749}" type="presOf" srcId="{BDBDCCE7-4259-4AD0-B2DB-FCC9A715185F}" destId="{132168E8-91AF-44CE-9879-850D2E99695B}" srcOrd="0" destOrd="0" presId="urn:microsoft.com/office/officeart/2005/8/layout/hierarchy3"/>
    <dgm:cxn modelId="{6EE3A437-1211-4F12-BC7A-9D07A6FE9C44}" srcId="{282C0957-153E-4F00-A6D1-2BDC4152D802}" destId="{CDBD6034-00CC-453A-A969-D38CBAE2CCA1}" srcOrd="0" destOrd="0" parTransId="{DAFF68EB-D94D-440F-953D-B5CFA3E9DFEA}" sibTransId="{F19AF096-F600-4F19-AF70-90A8A83778C5}"/>
    <dgm:cxn modelId="{52D4C0AD-E341-40D9-B75D-AC8FFE4E641B}" type="presOf" srcId="{282C0957-153E-4F00-A6D1-2BDC4152D802}" destId="{1B176FE6-29A5-44F1-B6F8-3917F66FA050}" srcOrd="1" destOrd="0" presId="urn:microsoft.com/office/officeart/2005/8/layout/hierarchy3"/>
    <dgm:cxn modelId="{52FBA50B-E026-4C63-B938-C0F4ADB7A312}" type="presOf" srcId="{DD692A6C-B588-4BEE-A1B3-65BC070C84C0}" destId="{A9C0DF52-45F6-48B1-BC7D-E1695A1855F0}" srcOrd="0" destOrd="0" presId="urn:microsoft.com/office/officeart/2005/8/layout/hierarchy3"/>
    <dgm:cxn modelId="{8F68E844-1E51-470E-80AE-0978CF658B32}" type="presOf" srcId="{4A7B3CC9-BD34-458A-8191-281F794DECCF}" destId="{E7EE183C-975F-4DC0-B6B1-3096660D0371}" srcOrd="0" destOrd="0" presId="urn:microsoft.com/office/officeart/2005/8/layout/hierarchy3"/>
    <dgm:cxn modelId="{80B08DEE-90CA-408C-98CE-16CEAA9CDA57}" srcId="{99BC006F-C51F-44F0-BCBE-499BA4803721}" destId="{3D10328D-4255-4F17-857C-0736469C0B18}" srcOrd="1" destOrd="0" parTransId="{DD692A6C-B588-4BEE-A1B3-65BC070C84C0}" sibTransId="{CCA73592-CEB7-4FD6-B870-6DCDFD8222F4}"/>
    <dgm:cxn modelId="{B3320212-B253-43BD-96FC-B43E10F809CA}" type="presOf" srcId="{EAF8C222-981D-4B4C-A99D-9AE76574732D}" destId="{2A20FB84-69CF-4F83-8E24-DCCC7A6433E5}" srcOrd="0" destOrd="0" presId="urn:microsoft.com/office/officeart/2005/8/layout/hierarchy3"/>
    <dgm:cxn modelId="{7B92526C-A853-4327-A351-A866AF1BD322}" type="presOf" srcId="{DAFF68EB-D94D-440F-953D-B5CFA3E9DFEA}" destId="{C211A4E8-B2C4-45D5-B5D8-B94C925C065A}" srcOrd="0" destOrd="0" presId="urn:microsoft.com/office/officeart/2005/8/layout/hierarchy3"/>
    <dgm:cxn modelId="{8A5B3B6D-9901-4F08-854B-721056944181}" type="presOf" srcId="{614FA3AE-728B-437B-AC22-D6BC50D9E75D}" destId="{E1D21198-C9E4-437E-9E6C-7AA6733E6736}" srcOrd="0" destOrd="0" presId="urn:microsoft.com/office/officeart/2005/8/layout/hierarchy3"/>
    <dgm:cxn modelId="{97A38784-011E-4740-A0BD-F51DAF827542}" srcId="{614FA3AE-728B-437B-AC22-D6BC50D9E75D}" destId="{282C0957-153E-4F00-A6D1-2BDC4152D802}" srcOrd="1" destOrd="0" parTransId="{6D656B0D-8DE0-4303-B04D-16CDBA356683}" sibTransId="{1E4EBEF9-DCF5-4821-9ADF-6E05528CAAD1}"/>
    <dgm:cxn modelId="{2DB4E5CE-A9A6-4B90-8566-6F450EE5A3C2}" type="presOf" srcId="{282C0957-153E-4F00-A6D1-2BDC4152D802}" destId="{EDC111F3-1355-432F-835D-F12E6483C571}" srcOrd="0" destOrd="0" presId="urn:microsoft.com/office/officeart/2005/8/layout/hierarchy3"/>
    <dgm:cxn modelId="{0CB5F1FD-47D9-4CA2-878A-2E85E3899CB5}" srcId="{99BC006F-C51F-44F0-BCBE-499BA4803721}" destId="{BDBDCCE7-4259-4AD0-B2DB-FCC9A715185F}" srcOrd="0" destOrd="0" parTransId="{46377FCB-84BE-46C2-B45C-67EB81A93D9E}" sibTransId="{DF4DDDFB-5AEA-414F-A1CF-371E5D85E76D}"/>
    <dgm:cxn modelId="{84E0313A-3C9F-47E3-AD4A-9601B1207BFD}" type="presParOf" srcId="{E1D21198-C9E4-437E-9E6C-7AA6733E6736}" destId="{9DC143B4-096C-4D63-BF71-89A4893873DA}" srcOrd="0" destOrd="0" presId="urn:microsoft.com/office/officeart/2005/8/layout/hierarchy3"/>
    <dgm:cxn modelId="{CF4D3CCA-BC0E-4371-BB32-706D1F4FCF71}" type="presParOf" srcId="{9DC143B4-096C-4D63-BF71-89A4893873DA}" destId="{D4E88CE6-BF7A-4863-8A93-25087B74AA39}" srcOrd="0" destOrd="0" presId="urn:microsoft.com/office/officeart/2005/8/layout/hierarchy3"/>
    <dgm:cxn modelId="{699A8F54-A7B6-491B-A677-E1E2B3A4EF9E}" type="presParOf" srcId="{D4E88CE6-BF7A-4863-8A93-25087B74AA39}" destId="{5A6E5D50-23E9-41FB-BA3F-F746ED0F822A}" srcOrd="0" destOrd="0" presId="urn:microsoft.com/office/officeart/2005/8/layout/hierarchy3"/>
    <dgm:cxn modelId="{ABBBC428-72AC-4CC7-942D-973B0EB4551F}" type="presParOf" srcId="{D4E88CE6-BF7A-4863-8A93-25087B74AA39}" destId="{D11CB198-BE1F-4BB9-8E09-38D09D76827B}" srcOrd="1" destOrd="0" presId="urn:microsoft.com/office/officeart/2005/8/layout/hierarchy3"/>
    <dgm:cxn modelId="{6E9AC717-DCED-4A21-8158-9FFA5C80954C}" type="presParOf" srcId="{9DC143B4-096C-4D63-BF71-89A4893873DA}" destId="{CABE851B-0FED-4030-8BD6-ABD75D9CCE87}" srcOrd="1" destOrd="0" presId="urn:microsoft.com/office/officeart/2005/8/layout/hierarchy3"/>
    <dgm:cxn modelId="{A3D7ACE1-783D-4758-B8AA-2D7E31D0B130}" type="presParOf" srcId="{CABE851B-0FED-4030-8BD6-ABD75D9CCE87}" destId="{5D256630-6422-483B-8948-40FB84BAF181}" srcOrd="0" destOrd="0" presId="urn:microsoft.com/office/officeart/2005/8/layout/hierarchy3"/>
    <dgm:cxn modelId="{82B330DA-1AE3-4615-B04F-C4B2824D2214}" type="presParOf" srcId="{CABE851B-0FED-4030-8BD6-ABD75D9CCE87}" destId="{132168E8-91AF-44CE-9879-850D2E99695B}" srcOrd="1" destOrd="0" presId="urn:microsoft.com/office/officeart/2005/8/layout/hierarchy3"/>
    <dgm:cxn modelId="{83587381-80D1-4C09-92E1-DAA14B8EEE94}" type="presParOf" srcId="{CABE851B-0FED-4030-8BD6-ABD75D9CCE87}" destId="{A9C0DF52-45F6-48B1-BC7D-E1695A1855F0}" srcOrd="2" destOrd="0" presId="urn:microsoft.com/office/officeart/2005/8/layout/hierarchy3"/>
    <dgm:cxn modelId="{094819EA-B3D8-4A14-BC67-2C31F0CDE9AF}" type="presParOf" srcId="{CABE851B-0FED-4030-8BD6-ABD75D9CCE87}" destId="{A3756B31-B936-4A6A-918D-BB2A407493D3}" srcOrd="3" destOrd="0" presId="urn:microsoft.com/office/officeart/2005/8/layout/hierarchy3"/>
    <dgm:cxn modelId="{0232E0C5-5A78-4106-8490-49F4C63E72AB}" type="presParOf" srcId="{E1D21198-C9E4-437E-9E6C-7AA6733E6736}" destId="{614B60B7-BA2C-43A2-B680-C8B5A6EE27CE}" srcOrd="1" destOrd="0" presId="urn:microsoft.com/office/officeart/2005/8/layout/hierarchy3"/>
    <dgm:cxn modelId="{4EBD7B39-B803-4F31-BD6B-55B9FDE21B35}" type="presParOf" srcId="{614B60B7-BA2C-43A2-B680-C8B5A6EE27CE}" destId="{DBBBAA2C-B382-4067-B906-81E4EBB73F18}" srcOrd="0" destOrd="0" presId="urn:microsoft.com/office/officeart/2005/8/layout/hierarchy3"/>
    <dgm:cxn modelId="{25DA3F83-E848-40F3-B09B-E9E92825A520}" type="presParOf" srcId="{DBBBAA2C-B382-4067-B906-81E4EBB73F18}" destId="{EDC111F3-1355-432F-835D-F12E6483C571}" srcOrd="0" destOrd="0" presId="urn:microsoft.com/office/officeart/2005/8/layout/hierarchy3"/>
    <dgm:cxn modelId="{F3EFE6A5-BFBF-41D0-85C2-487839CBD3E4}" type="presParOf" srcId="{DBBBAA2C-B382-4067-B906-81E4EBB73F18}" destId="{1B176FE6-29A5-44F1-B6F8-3917F66FA050}" srcOrd="1" destOrd="0" presId="urn:microsoft.com/office/officeart/2005/8/layout/hierarchy3"/>
    <dgm:cxn modelId="{AE21FB47-DC11-4CB8-880E-FE0479FCECC5}" type="presParOf" srcId="{614B60B7-BA2C-43A2-B680-C8B5A6EE27CE}" destId="{19C8A0E7-3066-4761-A2D0-1F98570BA9E7}" srcOrd="1" destOrd="0" presId="urn:microsoft.com/office/officeart/2005/8/layout/hierarchy3"/>
    <dgm:cxn modelId="{93CC822B-2694-4A98-A58F-0254734DF88B}" type="presParOf" srcId="{19C8A0E7-3066-4761-A2D0-1F98570BA9E7}" destId="{C211A4E8-B2C4-45D5-B5D8-B94C925C065A}" srcOrd="0" destOrd="0" presId="urn:microsoft.com/office/officeart/2005/8/layout/hierarchy3"/>
    <dgm:cxn modelId="{56F92A12-DC7C-4329-BEAA-6C8706E6EEF4}" type="presParOf" srcId="{19C8A0E7-3066-4761-A2D0-1F98570BA9E7}" destId="{688B61FD-CCC2-49EF-8C97-E52F9DA322A6}" srcOrd="1" destOrd="0" presId="urn:microsoft.com/office/officeart/2005/8/layout/hierarchy3"/>
    <dgm:cxn modelId="{AB70942B-193E-415D-AABE-F326CEC8E622}" type="presParOf" srcId="{19C8A0E7-3066-4761-A2D0-1F98570BA9E7}" destId="{2A20FB84-69CF-4F83-8E24-DCCC7A6433E5}" srcOrd="2" destOrd="0" presId="urn:microsoft.com/office/officeart/2005/8/layout/hierarchy3"/>
    <dgm:cxn modelId="{76538AB4-CFFA-40FC-BAC7-699D951B972E}" type="presParOf" srcId="{19C8A0E7-3066-4761-A2D0-1F98570BA9E7}" destId="{E7EE183C-975F-4DC0-B6B1-3096660D037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2A570D-DD70-4C90-AFA1-60D33D97008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81706FE-9082-4E3F-831C-48ED49A8B351}">
      <dgm:prSet phldrT="[텍스트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mtClean="0"/>
            <a:t>Transportation</a:t>
          </a:r>
          <a:endParaRPr lang="ko-KR" altLang="en-US"/>
        </a:p>
      </dgm:t>
    </dgm:pt>
    <dgm:pt modelId="{E903E1B5-DCDB-4628-8C33-18507DBB1E0B}" type="parTrans" cxnId="{A4A75622-06A4-496B-9BD6-A0643B99432C}">
      <dgm:prSet/>
      <dgm:spPr/>
      <dgm:t>
        <a:bodyPr/>
        <a:lstStyle/>
        <a:p>
          <a:pPr latinLnBrk="1"/>
          <a:endParaRPr lang="ko-KR" altLang="en-US"/>
        </a:p>
      </dgm:t>
    </dgm:pt>
    <dgm:pt modelId="{F4D9FD6B-7847-4FF8-93A2-27DC115981DA}" type="sibTrans" cxnId="{A4A75622-06A4-496B-9BD6-A0643B99432C}">
      <dgm:prSet/>
      <dgm:spPr/>
      <dgm:t>
        <a:bodyPr/>
        <a:lstStyle/>
        <a:p>
          <a:pPr latinLnBrk="1"/>
          <a:endParaRPr lang="ko-KR" altLang="en-US"/>
        </a:p>
      </dgm:t>
    </dgm:pt>
    <dgm:pt modelId="{A630186B-F7BE-4488-88ED-929E6AF6CF9C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smtClean="0"/>
            <a:t>Center wheel</a:t>
          </a:r>
          <a:endParaRPr lang="ko-KR" altLang="en-US"/>
        </a:p>
      </dgm:t>
    </dgm:pt>
    <dgm:pt modelId="{3FA42091-BBD0-45CE-AEA4-C5DF1201B57B}" type="parTrans" cxnId="{1BEB82B6-9EE3-4B86-B8D2-98D4CA5915E1}">
      <dgm:prSet/>
      <dgm:spPr/>
      <dgm:t>
        <a:bodyPr/>
        <a:lstStyle/>
        <a:p>
          <a:pPr latinLnBrk="1"/>
          <a:endParaRPr lang="ko-KR" altLang="en-US"/>
        </a:p>
      </dgm:t>
    </dgm:pt>
    <dgm:pt modelId="{3B340265-1764-4265-95BE-85EFBA725A24}" type="sibTrans" cxnId="{1BEB82B6-9EE3-4B86-B8D2-98D4CA5915E1}">
      <dgm:prSet/>
      <dgm:spPr/>
      <dgm:t>
        <a:bodyPr/>
        <a:lstStyle/>
        <a:p>
          <a:pPr latinLnBrk="1"/>
          <a:endParaRPr lang="ko-KR" altLang="en-US"/>
        </a:p>
      </dgm:t>
    </dgm:pt>
    <dgm:pt modelId="{4A6FF09B-0786-444D-AEB3-87EBC4F28D07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smtClean="0"/>
            <a:t>Two/Four-legged walk</a:t>
          </a:r>
          <a:endParaRPr lang="ko-KR" altLang="en-US"/>
        </a:p>
      </dgm:t>
    </dgm:pt>
    <dgm:pt modelId="{7AEBDA05-79CE-4387-80F0-F42CE9184186}" type="parTrans" cxnId="{FFBEE0D5-9643-47A0-AB59-2A224213B791}">
      <dgm:prSet/>
      <dgm:spPr/>
      <dgm:t>
        <a:bodyPr/>
        <a:lstStyle/>
        <a:p>
          <a:pPr latinLnBrk="1"/>
          <a:endParaRPr lang="ko-KR" altLang="en-US"/>
        </a:p>
      </dgm:t>
    </dgm:pt>
    <dgm:pt modelId="{8A7ACFE4-A9E1-4F5C-9959-72BE1A0B8ACD}" type="sibTrans" cxnId="{FFBEE0D5-9643-47A0-AB59-2A224213B791}">
      <dgm:prSet/>
      <dgm:spPr/>
      <dgm:t>
        <a:bodyPr/>
        <a:lstStyle/>
        <a:p>
          <a:pPr latinLnBrk="1"/>
          <a:endParaRPr lang="ko-KR" altLang="en-US"/>
        </a:p>
      </dgm:t>
    </dgm:pt>
    <dgm:pt modelId="{3268C2A1-FC88-4DA9-87C3-D56F55B478AC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smtClean="0"/>
            <a:t>Face detection</a:t>
          </a:r>
          <a:endParaRPr lang="ko-KR" altLang="en-US"/>
        </a:p>
      </dgm:t>
    </dgm:pt>
    <dgm:pt modelId="{AC175062-64EF-42E8-AB96-6AE7A4F9E256}" type="parTrans" cxnId="{D1C49D23-5892-4912-AA5D-0F2344A52A7C}">
      <dgm:prSet/>
      <dgm:spPr/>
      <dgm:t>
        <a:bodyPr/>
        <a:lstStyle/>
        <a:p>
          <a:pPr latinLnBrk="1"/>
          <a:endParaRPr lang="ko-KR" altLang="en-US"/>
        </a:p>
      </dgm:t>
    </dgm:pt>
    <dgm:pt modelId="{CEE41C82-42DE-4A59-B645-11AA7FDDBB11}" type="sibTrans" cxnId="{D1C49D23-5892-4912-AA5D-0F2344A52A7C}">
      <dgm:prSet/>
      <dgm:spPr/>
      <dgm:t>
        <a:bodyPr/>
        <a:lstStyle/>
        <a:p>
          <a:pPr latinLnBrk="1"/>
          <a:endParaRPr lang="ko-KR" altLang="en-US"/>
        </a:p>
      </dgm:t>
    </dgm:pt>
    <dgm:pt modelId="{D1DE5501-2BE5-4C2F-8ADC-2E8B3E200211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smtClean="0"/>
            <a:t>Independent exploration</a:t>
          </a:r>
          <a:endParaRPr lang="ko-KR" altLang="en-US"/>
        </a:p>
      </dgm:t>
    </dgm:pt>
    <dgm:pt modelId="{637EE7B8-497C-460F-B58B-55A388EEC956}" type="parTrans" cxnId="{C0CC1939-850F-42E3-9F46-A70FC16A874B}">
      <dgm:prSet/>
      <dgm:spPr/>
      <dgm:t>
        <a:bodyPr/>
        <a:lstStyle/>
        <a:p>
          <a:pPr latinLnBrk="1"/>
          <a:endParaRPr lang="ko-KR" altLang="en-US"/>
        </a:p>
      </dgm:t>
    </dgm:pt>
    <dgm:pt modelId="{645BBCE6-B3C0-4CB0-A37C-0A1607CBD30B}" type="sibTrans" cxnId="{C0CC1939-850F-42E3-9F46-A70FC16A874B}">
      <dgm:prSet/>
      <dgm:spPr/>
      <dgm:t>
        <a:bodyPr/>
        <a:lstStyle/>
        <a:p>
          <a:pPr latinLnBrk="1"/>
          <a:endParaRPr lang="ko-KR" altLang="en-US"/>
        </a:p>
      </dgm:t>
    </dgm:pt>
    <dgm:pt modelId="{00669BA5-B1AE-4C08-854C-DCFC60F5C780}">
      <dgm:prSet phldrT="[텍스트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mtClean="0"/>
            <a:t>Exploration</a:t>
          </a:r>
          <a:endParaRPr lang="ko-KR" altLang="en-US"/>
        </a:p>
      </dgm:t>
    </dgm:pt>
    <dgm:pt modelId="{D8D349CF-8E5C-49F7-B3FB-A4C5D92C631A}" type="parTrans" cxnId="{6175CC12-8B64-4268-9E5A-8CF844C5FB6E}">
      <dgm:prSet/>
      <dgm:spPr/>
      <dgm:t>
        <a:bodyPr/>
        <a:lstStyle/>
        <a:p>
          <a:pPr latinLnBrk="1"/>
          <a:endParaRPr lang="ko-KR" altLang="en-US"/>
        </a:p>
      </dgm:t>
    </dgm:pt>
    <dgm:pt modelId="{834D0908-5A7C-4F25-8C34-F56504C5CA4B}" type="sibTrans" cxnId="{6175CC12-8B64-4268-9E5A-8CF844C5FB6E}">
      <dgm:prSet/>
      <dgm:spPr/>
      <dgm:t>
        <a:bodyPr/>
        <a:lstStyle/>
        <a:p>
          <a:pPr latinLnBrk="1"/>
          <a:endParaRPr lang="ko-KR" altLang="en-US"/>
        </a:p>
      </dgm:t>
    </dgm:pt>
    <dgm:pt modelId="{DA119C1C-0347-415A-A7D3-1955750DC1F3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smtClean="0"/>
            <a:t>Caterpillar</a:t>
          </a:r>
          <a:endParaRPr lang="ko-KR" altLang="en-US"/>
        </a:p>
      </dgm:t>
    </dgm:pt>
    <dgm:pt modelId="{E593EA3B-9AD4-4911-91AA-AE1B17F028AE}" type="parTrans" cxnId="{3A1DFDF5-9ABD-4951-BDCA-B5F6D7D90CDA}">
      <dgm:prSet/>
      <dgm:spPr/>
      <dgm:t>
        <a:bodyPr/>
        <a:lstStyle/>
        <a:p>
          <a:pPr latinLnBrk="1"/>
          <a:endParaRPr lang="ko-KR" altLang="en-US"/>
        </a:p>
      </dgm:t>
    </dgm:pt>
    <dgm:pt modelId="{19CA564B-9125-4883-BD03-539F42FD3595}" type="sibTrans" cxnId="{3A1DFDF5-9ABD-4951-BDCA-B5F6D7D90CDA}">
      <dgm:prSet/>
      <dgm:spPr/>
      <dgm:t>
        <a:bodyPr/>
        <a:lstStyle/>
        <a:p>
          <a:pPr latinLnBrk="1"/>
          <a:endParaRPr lang="ko-KR" altLang="en-US"/>
        </a:p>
      </dgm:t>
    </dgm:pt>
    <dgm:pt modelId="{FA3304C3-9FD8-4422-88CE-1ED4A0DE8D01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smtClean="0"/>
            <a:t>Autonomous driving</a:t>
          </a:r>
          <a:endParaRPr lang="ko-KR" altLang="en-US"/>
        </a:p>
      </dgm:t>
    </dgm:pt>
    <dgm:pt modelId="{9D572A7B-4E06-48BF-A1D7-46C989B19AE0}" type="parTrans" cxnId="{7A119C6B-F927-4F3B-96D2-C272368B66C7}">
      <dgm:prSet/>
      <dgm:spPr/>
      <dgm:t>
        <a:bodyPr/>
        <a:lstStyle/>
        <a:p>
          <a:pPr latinLnBrk="1"/>
          <a:endParaRPr lang="ko-KR" altLang="en-US"/>
        </a:p>
      </dgm:t>
    </dgm:pt>
    <dgm:pt modelId="{89B96D5C-5DC2-4B99-B15E-1423C55BF950}" type="sibTrans" cxnId="{7A119C6B-F927-4F3B-96D2-C272368B66C7}">
      <dgm:prSet/>
      <dgm:spPr/>
      <dgm:t>
        <a:bodyPr/>
        <a:lstStyle/>
        <a:p>
          <a:pPr latinLnBrk="1"/>
          <a:endParaRPr lang="ko-KR" altLang="en-US"/>
        </a:p>
      </dgm:t>
    </dgm:pt>
    <dgm:pt modelId="{5D9F67E4-1F2F-4BE7-9670-0484ED81B03D}" type="pres">
      <dgm:prSet presAssocID="{902A570D-DD70-4C90-AFA1-60D33D97008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A3AC54-B7BB-4D5F-87FE-29B5012835F4}" type="pres">
      <dgm:prSet presAssocID="{481706FE-9082-4E3F-831C-48ED49A8B351}" presName="composite" presStyleCnt="0"/>
      <dgm:spPr/>
    </dgm:pt>
    <dgm:pt modelId="{703F9828-F335-45BF-AF03-43BC9B014EB0}" type="pres">
      <dgm:prSet presAssocID="{481706FE-9082-4E3F-831C-48ED49A8B35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15DC7D-DCD2-4F12-8DE9-DEDDF2129260}" type="pres">
      <dgm:prSet presAssocID="{481706FE-9082-4E3F-831C-48ED49A8B351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793550-A8C0-4381-A0AD-426CB0DEBCD2}" type="pres">
      <dgm:prSet presAssocID="{F4D9FD6B-7847-4FF8-93A2-27DC115981DA}" presName="space" presStyleCnt="0"/>
      <dgm:spPr/>
    </dgm:pt>
    <dgm:pt modelId="{80E25DE1-8D8A-4864-828F-842748C8CE05}" type="pres">
      <dgm:prSet presAssocID="{00669BA5-B1AE-4C08-854C-DCFC60F5C780}" presName="composite" presStyleCnt="0"/>
      <dgm:spPr/>
    </dgm:pt>
    <dgm:pt modelId="{058F8120-7583-4CB2-B7F5-80B5FA3CB941}" type="pres">
      <dgm:prSet presAssocID="{00669BA5-B1AE-4C08-854C-DCFC60F5C78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7CC74F-4762-4A2D-A2D0-379A4B6AA17A}" type="pres">
      <dgm:prSet presAssocID="{00669BA5-B1AE-4C08-854C-DCFC60F5C780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BEB82B6-9EE3-4B86-B8D2-98D4CA5915E1}" srcId="{481706FE-9082-4E3F-831C-48ED49A8B351}" destId="{A630186B-F7BE-4488-88ED-929E6AF6CF9C}" srcOrd="0" destOrd="0" parTransId="{3FA42091-BBD0-45CE-AEA4-C5DF1201B57B}" sibTransId="{3B340265-1764-4265-95BE-85EFBA725A24}"/>
    <dgm:cxn modelId="{7A119C6B-F927-4F3B-96D2-C272368B66C7}" srcId="{00669BA5-B1AE-4C08-854C-DCFC60F5C780}" destId="{FA3304C3-9FD8-4422-88CE-1ED4A0DE8D01}" srcOrd="2" destOrd="0" parTransId="{9D572A7B-4E06-48BF-A1D7-46C989B19AE0}" sibTransId="{89B96D5C-5DC2-4B99-B15E-1423C55BF950}"/>
    <dgm:cxn modelId="{A25533CF-DCFD-418D-A8F3-D74F28E4BD8B}" type="presOf" srcId="{4A6FF09B-0786-444D-AEB3-87EBC4F28D07}" destId="{2D15DC7D-DCD2-4F12-8DE9-DEDDF2129260}" srcOrd="0" destOrd="1" presId="urn:microsoft.com/office/officeart/2005/8/layout/hList1"/>
    <dgm:cxn modelId="{B593AA36-AC8C-485F-8F66-A654B6321877}" type="presOf" srcId="{FA3304C3-9FD8-4422-88CE-1ED4A0DE8D01}" destId="{7E7CC74F-4762-4A2D-A2D0-379A4B6AA17A}" srcOrd="0" destOrd="2" presId="urn:microsoft.com/office/officeart/2005/8/layout/hList1"/>
    <dgm:cxn modelId="{A80CFD0B-18F2-4A71-907D-D38A4663A97C}" type="presOf" srcId="{A630186B-F7BE-4488-88ED-929E6AF6CF9C}" destId="{2D15DC7D-DCD2-4F12-8DE9-DEDDF2129260}" srcOrd="0" destOrd="0" presId="urn:microsoft.com/office/officeart/2005/8/layout/hList1"/>
    <dgm:cxn modelId="{CE77EB6F-CB53-4195-8EC3-BFFAD8DFE5BC}" type="presOf" srcId="{902A570D-DD70-4C90-AFA1-60D33D970086}" destId="{5D9F67E4-1F2F-4BE7-9670-0484ED81B03D}" srcOrd="0" destOrd="0" presId="urn:microsoft.com/office/officeart/2005/8/layout/hList1"/>
    <dgm:cxn modelId="{3D1AC23B-4080-43C6-B822-2A55C45FB0B2}" type="presOf" srcId="{3268C2A1-FC88-4DA9-87C3-D56F55B478AC}" destId="{7E7CC74F-4762-4A2D-A2D0-379A4B6AA17A}" srcOrd="0" destOrd="0" presId="urn:microsoft.com/office/officeart/2005/8/layout/hList1"/>
    <dgm:cxn modelId="{C0CC1939-850F-42E3-9F46-A70FC16A874B}" srcId="{00669BA5-B1AE-4C08-854C-DCFC60F5C780}" destId="{D1DE5501-2BE5-4C2F-8ADC-2E8B3E200211}" srcOrd="1" destOrd="0" parTransId="{637EE7B8-497C-460F-B58B-55A388EEC956}" sibTransId="{645BBCE6-B3C0-4CB0-A37C-0A1607CBD30B}"/>
    <dgm:cxn modelId="{646A8917-02CB-441B-A85E-FAA6449A6FC4}" type="presOf" srcId="{D1DE5501-2BE5-4C2F-8ADC-2E8B3E200211}" destId="{7E7CC74F-4762-4A2D-A2D0-379A4B6AA17A}" srcOrd="0" destOrd="1" presId="urn:microsoft.com/office/officeart/2005/8/layout/hList1"/>
    <dgm:cxn modelId="{66668CBF-B52F-4E5A-974A-C558DF36A7B2}" type="presOf" srcId="{481706FE-9082-4E3F-831C-48ED49A8B351}" destId="{703F9828-F335-45BF-AF03-43BC9B014EB0}" srcOrd="0" destOrd="0" presId="urn:microsoft.com/office/officeart/2005/8/layout/hList1"/>
    <dgm:cxn modelId="{B6975511-FA7E-49E3-AE23-914E11546E10}" type="presOf" srcId="{00669BA5-B1AE-4C08-854C-DCFC60F5C780}" destId="{058F8120-7583-4CB2-B7F5-80B5FA3CB941}" srcOrd="0" destOrd="0" presId="urn:microsoft.com/office/officeart/2005/8/layout/hList1"/>
    <dgm:cxn modelId="{6175CC12-8B64-4268-9E5A-8CF844C5FB6E}" srcId="{902A570D-DD70-4C90-AFA1-60D33D970086}" destId="{00669BA5-B1AE-4C08-854C-DCFC60F5C780}" srcOrd="1" destOrd="0" parTransId="{D8D349CF-8E5C-49F7-B3FB-A4C5D92C631A}" sibTransId="{834D0908-5A7C-4F25-8C34-F56504C5CA4B}"/>
    <dgm:cxn modelId="{FFBEE0D5-9643-47A0-AB59-2A224213B791}" srcId="{481706FE-9082-4E3F-831C-48ED49A8B351}" destId="{4A6FF09B-0786-444D-AEB3-87EBC4F28D07}" srcOrd="1" destOrd="0" parTransId="{7AEBDA05-79CE-4387-80F0-F42CE9184186}" sibTransId="{8A7ACFE4-A9E1-4F5C-9959-72BE1A0B8ACD}"/>
    <dgm:cxn modelId="{A4A75622-06A4-496B-9BD6-A0643B99432C}" srcId="{902A570D-DD70-4C90-AFA1-60D33D970086}" destId="{481706FE-9082-4E3F-831C-48ED49A8B351}" srcOrd="0" destOrd="0" parTransId="{E903E1B5-DCDB-4628-8C33-18507DBB1E0B}" sibTransId="{F4D9FD6B-7847-4FF8-93A2-27DC115981DA}"/>
    <dgm:cxn modelId="{3A1DFDF5-9ABD-4951-BDCA-B5F6D7D90CDA}" srcId="{481706FE-9082-4E3F-831C-48ED49A8B351}" destId="{DA119C1C-0347-415A-A7D3-1955750DC1F3}" srcOrd="2" destOrd="0" parTransId="{E593EA3B-9AD4-4911-91AA-AE1B17F028AE}" sibTransId="{19CA564B-9125-4883-BD03-539F42FD3595}"/>
    <dgm:cxn modelId="{D1C49D23-5892-4912-AA5D-0F2344A52A7C}" srcId="{00669BA5-B1AE-4C08-854C-DCFC60F5C780}" destId="{3268C2A1-FC88-4DA9-87C3-D56F55B478AC}" srcOrd="0" destOrd="0" parTransId="{AC175062-64EF-42E8-AB96-6AE7A4F9E256}" sibTransId="{CEE41C82-42DE-4A59-B645-11AA7FDDBB11}"/>
    <dgm:cxn modelId="{204B694C-C56B-403A-8A74-339BEEC5776F}" type="presOf" srcId="{DA119C1C-0347-415A-A7D3-1955750DC1F3}" destId="{2D15DC7D-DCD2-4F12-8DE9-DEDDF2129260}" srcOrd="0" destOrd="2" presId="urn:microsoft.com/office/officeart/2005/8/layout/hList1"/>
    <dgm:cxn modelId="{CD9FB172-14F3-4B94-B6A9-1CACBB73B535}" type="presParOf" srcId="{5D9F67E4-1F2F-4BE7-9670-0484ED81B03D}" destId="{3BA3AC54-B7BB-4D5F-87FE-29B5012835F4}" srcOrd="0" destOrd="0" presId="urn:microsoft.com/office/officeart/2005/8/layout/hList1"/>
    <dgm:cxn modelId="{83E3C5AE-FE9F-4F0A-B933-56F6171B32BB}" type="presParOf" srcId="{3BA3AC54-B7BB-4D5F-87FE-29B5012835F4}" destId="{703F9828-F335-45BF-AF03-43BC9B014EB0}" srcOrd="0" destOrd="0" presId="urn:microsoft.com/office/officeart/2005/8/layout/hList1"/>
    <dgm:cxn modelId="{0BE60472-B4C3-422B-82A9-BD15C76A11DD}" type="presParOf" srcId="{3BA3AC54-B7BB-4D5F-87FE-29B5012835F4}" destId="{2D15DC7D-DCD2-4F12-8DE9-DEDDF2129260}" srcOrd="1" destOrd="0" presId="urn:microsoft.com/office/officeart/2005/8/layout/hList1"/>
    <dgm:cxn modelId="{F38657CD-BE7B-4634-8DE8-FC6F2F1615FD}" type="presParOf" srcId="{5D9F67E4-1F2F-4BE7-9670-0484ED81B03D}" destId="{FE793550-A8C0-4381-A0AD-426CB0DEBCD2}" srcOrd="1" destOrd="0" presId="urn:microsoft.com/office/officeart/2005/8/layout/hList1"/>
    <dgm:cxn modelId="{4E189A83-3CDF-4F98-A9A1-84468037081B}" type="presParOf" srcId="{5D9F67E4-1F2F-4BE7-9670-0484ED81B03D}" destId="{80E25DE1-8D8A-4864-828F-842748C8CE05}" srcOrd="2" destOrd="0" presId="urn:microsoft.com/office/officeart/2005/8/layout/hList1"/>
    <dgm:cxn modelId="{9E659535-909C-40C4-AECD-E9818D00F6B5}" type="presParOf" srcId="{80E25DE1-8D8A-4864-828F-842748C8CE05}" destId="{058F8120-7583-4CB2-B7F5-80B5FA3CB941}" srcOrd="0" destOrd="0" presId="urn:microsoft.com/office/officeart/2005/8/layout/hList1"/>
    <dgm:cxn modelId="{406F1DC2-DFF5-4CCC-8DA2-0B999867EBCB}" type="presParOf" srcId="{80E25DE1-8D8A-4864-828F-842748C8CE05}" destId="{7E7CC74F-4762-4A2D-A2D0-379A4B6AA17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78DDE6-75E5-41A1-89C1-00BDDCA89A6A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AFB0DC7-ED9C-46FB-92CE-DF93AE954977}">
      <dgm:prSet phldrT="[텍스트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z="1600" dirty="0" smtClean="0"/>
            <a:t>Multi Robot Server</a:t>
          </a:r>
          <a:endParaRPr lang="ko-KR" altLang="en-US" sz="1600" dirty="0"/>
        </a:p>
      </dgm:t>
    </dgm:pt>
    <dgm:pt modelId="{BFAB1D0E-865D-426E-AD9C-E9C48157612E}" type="parTrans" cxnId="{26D56C6B-FB0A-460B-8A40-B3825D1053F3}">
      <dgm:prSet/>
      <dgm:spPr/>
      <dgm:t>
        <a:bodyPr/>
        <a:lstStyle/>
        <a:p>
          <a:pPr latinLnBrk="1"/>
          <a:endParaRPr lang="ko-KR" altLang="en-US"/>
        </a:p>
      </dgm:t>
    </dgm:pt>
    <dgm:pt modelId="{5FE5EF23-772E-4719-9DE4-82C0AF10E5B9}" type="sibTrans" cxnId="{26D56C6B-FB0A-460B-8A40-B3825D1053F3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6949425-95F7-49B2-969A-21CD73032BB3}">
      <dgm:prSet phldrT="[텍스트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z="1600" dirty="0" smtClean="0"/>
            <a:t>Auto Docking by Image Processing</a:t>
          </a:r>
          <a:endParaRPr lang="ko-KR" altLang="en-US" sz="1600" dirty="0"/>
        </a:p>
      </dgm:t>
    </dgm:pt>
    <dgm:pt modelId="{C615DAE8-BC19-4165-9556-99E448602C9F}" type="parTrans" cxnId="{FA796123-9A6E-4DE9-A893-C5C9F4F65978}">
      <dgm:prSet/>
      <dgm:spPr/>
      <dgm:t>
        <a:bodyPr/>
        <a:lstStyle/>
        <a:p>
          <a:pPr latinLnBrk="1"/>
          <a:endParaRPr lang="ko-KR" altLang="en-US"/>
        </a:p>
      </dgm:t>
    </dgm:pt>
    <dgm:pt modelId="{4C7394D6-FF6A-4914-AAE6-9A6B826F07F1}" type="sibTrans" cxnId="{FA796123-9A6E-4DE9-A893-C5C9F4F6597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60C6172-9C7E-44B6-8189-E3CFFDC4924D}">
      <dgm:prSet phldrT="[텍스트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z="1600" smtClean="0"/>
            <a:t>Ultrasonic Sensor</a:t>
          </a:r>
        </a:p>
        <a:p>
          <a:pPr latinLnBrk="1"/>
          <a:r>
            <a:rPr lang="en-US" altLang="ko-KR" sz="1600" smtClean="0"/>
            <a:t>(Auto </a:t>
          </a:r>
          <a:r>
            <a:rPr lang="en-US" altLang="ko-KR" sz="1600" dirty="0" smtClean="0"/>
            <a:t>Driving)</a:t>
          </a:r>
          <a:endParaRPr lang="ko-KR" altLang="en-US" sz="1600" dirty="0"/>
        </a:p>
      </dgm:t>
    </dgm:pt>
    <dgm:pt modelId="{108FB865-EE0F-4321-B201-9AA616281418}" type="parTrans" cxnId="{9D0861BE-0F42-4051-804A-6629700B4301}">
      <dgm:prSet/>
      <dgm:spPr/>
      <dgm:t>
        <a:bodyPr/>
        <a:lstStyle/>
        <a:p>
          <a:pPr latinLnBrk="1"/>
          <a:endParaRPr lang="ko-KR" altLang="en-US"/>
        </a:p>
      </dgm:t>
    </dgm:pt>
    <dgm:pt modelId="{ADEC3ED1-585C-4C19-B5A7-7B6942645B77}" type="sibTrans" cxnId="{9D0861BE-0F42-4051-804A-6629700B430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6A7839A-0958-411F-AA64-E30289130B4C}">
      <dgm:prSet phldrT="[텍스트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z="1600" dirty="0" smtClean="0"/>
            <a:t>Wheel on Center (Fast move)</a:t>
          </a:r>
          <a:endParaRPr lang="ko-KR" altLang="en-US" sz="1600" dirty="0"/>
        </a:p>
      </dgm:t>
    </dgm:pt>
    <dgm:pt modelId="{006804CE-1182-4E1D-960B-32742A960CEE}" type="parTrans" cxnId="{4A09B442-9706-4794-BC8D-DDEE44FDC544}">
      <dgm:prSet/>
      <dgm:spPr/>
      <dgm:t>
        <a:bodyPr/>
        <a:lstStyle/>
        <a:p>
          <a:pPr latinLnBrk="1"/>
          <a:endParaRPr lang="ko-KR" altLang="en-US"/>
        </a:p>
      </dgm:t>
    </dgm:pt>
    <dgm:pt modelId="{3A39DEAB-C947-4D57-9E92-FC39F3AE48C6}" type="sibTrans" cxnId="{4A09B442-9706-4794-BC8D-DDEE44FDC544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23674D1-F9CC-4A3C-8CD4-5DFB8E64E86A}">
      <dgm:prSet phldrT="[텍스트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z="1600" dirty="0" smtClean="0"/>
            <a:t>Face Detection for Found Injured</a:t>
          </a:r>
          <a:endParaRPr lang="ko-KR" altLang="en-US" sz="1600" dirty="0"/>
        </a:p>
      </dgm:t>
    </dgm:pt>
    <dgm:pt modelId="{819EA05A-4B9B-469E-9A8D-787EFDC39591}" type="parTrans" cxnId="{4D1254E4-97D0-4BD5-8F33-28CEC49CE8ED}">
      <dgm:prSet/>
      <dgm:spPr/>
      <dgm:t>
        <a:bodyPr/>
        <a:lstStyle/>
        <a:p>
          <a:pPr latinLnBrk="1"/>
          <a:endParaRPr lang="ko-KR" altLang="en-US"/>
        </a:p>
      </dgm:t>
    </dgm:pt>
    <dgm:pt modelId="{85F384DB-C534-421D-A560-C53A65FC5D6B}" type="sibTrans" cxnId="{4D1254E4-97D0-4BD5-8F33-28CEC49CE8ED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FC3EA12-11E0-485D-B7AD-6CE5E535CF35}">
      <dgm:prSet phldrT="[텍스트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z="1600" dirty="0" smtClean="0"/>
            <a:t>Caterpillar (Overcoming Terrain)</a:t>
          </a:r>
          <a:endParaRPr lang="ko-KR" altLang="en-US" sz="1600" dirty="0"/>
        </a:p>
      </dgm:t>
    </dgm:pt>
    <dgm:pt modelId="{BD8743DF-ABCD-42EA-B084-4F4C5F7CF8F3}" type="parTrans" cxnId="{3F261F9C-EEE2-4BB2-BFA3-9B153BCF600F}">
      <dgm:prSet/>
      <dgm:spPr/>
      <dgm:t>
        <a:bodyPr/>
        <a:lstStyle/>
        <a:p>
          <a:pPr latinLnBrk="1"/>
          <a:endParaRPr lang="ko-KR" altLang="en-US"/>
        </a:p>
      </dgm:t>
    </dgm:pt>
    <dgm:pt modelId="{241E03C0-797A-46AC-9DB8-C657AF00600F}" type="sibTrans" cxnId="{3F261F9C-EEE2-4BB2-BFA3-9B153BCF600F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AB33EC6-8F40-4C74-945B-92A0B36F5BB2}" type="pres">
      <dgm:prSet presAssocID="{1C78DDE6-75E5-41A1-89C1-00BDDCA89A6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E4314-5246-491C-AC0F-FDF9443A97D8}" type="pres">
      <dgm:prSet presAssocID="{3AFB0DC7-ED9C-46FB-92CE-DF93AE95497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779D34-D8BD-4959-ADC1-005E8D3D309D}" type="pres">
      <dgm:prSet presAssocID="{3AFB0DC7-ED9C-46FB-92CE-DF93AE954977}" presName="spNode" presStyleCnt="0"/>
      <dgm:spPr/>
    </dgm:pt>
    <dgm:pt modelId="{DC6F4B51-F3C6-4F1F-B028-DD339A5D14D0}" type="pres">
      <dgm:prSet presAssocID="{5FE5EF23-772E-4719-9DE4-82C0AF10E5B9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C7F3AED-DB28-4A9A-AA31-5D1FBA7FB2E1}" type="pres">
      <dgm:prSet presAssocID="{06949425-95F7-49B2-969A-21CD73032BB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2E3941-D492-4CFE-A770-F4AAB1B9EE32}" type="pres">
      <dgm:prSet presAssocID="{06949425-95F7-49B2-969A-21CD73032BB3}" presName="spNode" presStyleCnt="0"/>
      <dgm:spPr/>
    </dgm:pt>
    <dgm:pt modelId="{24D07A91-77C0-401E-BC52-AE964E89BB59}" type="pres">
      <dgm:prSet presAssocID="{4C7394D6-FF6A-4914-AAE6-9A6B826F07F1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0F4C7AFC-7B3F-405E-9616-39BD03B51920}" type="pres">
      <dgm:prSet presAssocID="{660C6172-9C7E-44B6-8189-E3CFFDC4924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436B22-90E2-434E-A9C4-9A7589750B0B}" type="pres">
      <dgm:prSet presAssocID="{660C6172-9C7E-44B6-8189-E3CFFDC4924D}" presName="spNode" presStyleCnt="0"/>
      <dgm:spPr/>
    </dgm:pt>
    <dgm:pt modelId="{AD79F906-7344-43E3-9610-B6254E6BAFB7}" type="pres">
      <dgm:prSet presAssocID="{ADEC3ED1-585C-4C19-B5A7-7B6942645B77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DFB93F6-0CB4-4EB3-AD36-9AE6C40D6034}" type="pres">
      <dgm:prSet presAssocID="{C6A7839A-0958-411F-AA64-E30289130B4C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035FF5-008C-4C42-8136-CF838582C1C7}" type="pres">
      <dgm:prSet presAssocID="{C6A7839A-0958-411F-AA64-E30289130B4C}" presName="spNode" presStyleCnt="0"/>
      <dgm:spPr/>
    </dgm:pt>
    <dgm:pt modelId="{07CDFD1E-2D28-4814-B446-6380D06283CF}" type="pres">
      <dgm:prSet presAssocID="{3A39DEAB-C947-4D57-9E92-FC39F3AE48C6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9455280E-4321-422C-A8CA-D164AA17D284}" type="pres">
      <dgm:prSet presAssocID="{323674D1-F9CC-4A3C-8CD4-5DFB8E64E86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8D114C-64CF-4594-B961-AB9DD1659D5A}" type="pres">
      <dgm:prSet presAssocID="{323674D1-F9CC-4A3C-8CD4-5DFB8E64E86A}" presName="spNode" presStyleCnt="0"/>
      <dgm:spPr/>
    </dgm:pt>
    <dgm:pt modelId="{7CD09245-A33D-4349-8C26-3A9573AA3708}" type="pres">
      <dgm:prSet presAssocID="{85F384DB-C534-421D-A560-C53A65FC5D6B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8445A9FE-3B4C-4D77-832B-B786280657DD}" type="pres">
      <dgm:prSet presAssocID="{5FC3EA12-11E0-485D-B7AD-6CE5E535CF3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C612A1-DB9B-4274-A91D-8CD555EAB5AD}" type="pres">
      <dgm:prSet presAssocID="{5FC3EA12-11E0-485D-B7AD-6CE5E535CF35}" presName="spNode" presStyleCnt="0"/>
      <dgm:spPr/>
    </dgm:pt>
    <dgm:pt modelId="{C1780621-3317-4411-9539-8DCA74447BB4}" type="pres">
      <dgm:prSet presAssocID="{241E03C0-797A-46AC-9DB8-C657AF00600F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</dgm:ptLst>
  <dgm:cxnLst>
    <dgm:cxn modelId="{3F261F9C-EEE2-4BB2-BFA3-9B153BCF600F}" srcId="{1C78DDE6-75E5-41A1-89C1-00BDDCA89A6A}" destId="{5FC3EA12-11E0-485D-B7AD-6CE5E535CF35}" srcOrd="5" destOrd="0" parTransId="{BD8743DF-ABCD-42EA-B084-4F4C5F7CF8F3}" sibTransId="{241E03C0-797A-46AC-9DB8-C657AF00600F}"/>
    <dgm:cxn modelId="{FA796123-9A6E-4DE9-A893-C5C9F4F65978}" srcId="{1C78DDE6-75E5-41A1-89C1-00BDDCA89A6A}" destId="{06949425-95F7-49B2-969A-21CD73032BB3}" srcOrd="1" destOrd="0" parTransId="{C615DAE8-BC19-4165-9556-99E448602C9F}" sibTransId="{4C7394D6-FF6A-4914-AAE6-9A6B826F07F1}"/>
    <dgm:cxn modelId="{D0AAA215-C61D-42E6-9FAA-DD16A06B9912}" type="presOf" srcId="{5FE5EF23-772E-4719-9DE4-82C0AF10E5B9}" destId="{DC6F4B51-F3C6-4F1F-B028-DD339A5D14D0}" srcOrd="0" destOrd="0" presId="urn:microsoft.com/office/officeart/2005/8/layout/cycle6"/>
    <dgm:cxn modelId="{90E64574-7B1D-45F8-A7FB-2971467F2D5D}" type="presOf" srcId="{06949425-95F7-49B2-969A-21CD73032BB3}" destId="{DC7F3AED-DB28-4A9A-AA31-5D1FBA7FB2E1}" srcOrd="0" destOrd="0" presId="urn:microsoft.com/office/officeart/2005/8/layout/cycle6"/>
    <dgm:cxn modelId="{26D56C6B-FB0A-460B-8A40-B3825D1053F3}" srcId="{1C78DDE6-75E5-41A1-89C1-00BDDCA89A6A}" destId="{3AFB0DC7-ED9C-46FB-92CE-DF93AE954977}" srcOrd="0" destOrd="0" parTransId="{BFAB1D0E-865D-426E-AD9C-E9C48157612E}" sibTransId="{5FE5EF23-772E-4719-9DE4-82C0AF10E5B9}"/>
    <dgm:cxn modelId="{4A09B442-9706-4794-BC8D-DDEE44FDC544}" srcId="{1C78DDE6-75E5-41A1-89C1-00BDDCA89A6A}" destId="{C6A7839A-0958-411F-AA64-E30289130B4C}" srcOrd="3" destOrd="0" parTransId="{006804CE-1182-4E1D-960B-32742A960CEE}" sibTransId="{3A39DEAB-C947-4D57-9E92-FC39F3AE48C6}"/>
    <dgm:cxn modelId="{35856494-CF49-4491-9588-11819470CA8F}" type="presOf" srcId="{ADEC3ED1-585C-4C19-B5A7-7B6942645B77}" destId="{AD79F906-7344-43E3-9610-B6254E6BAFB7}" srcOrd="0" destOrd="0" presId="urn:microsoft.com/office/officeart/2005/8/layout/cycle6"/>
    <dgm:cxn modelId="{95CE55D0-881E-4127-910B-CAC19168E8CE}" type="presOf" srcId="{241E03C0-797A-46AC-9DB8-C657AF00600F}" destId="{C1780621-3317-4411-9539-8DCA74447BB4}" srcOrd="0" destOrd="0" presId="urn:microsoft.com/office/officeart/2005/8/layout/cycle6"/>
    <dgm:cxn modelId="{C7DD9199-3494-4590-A04A-A31DBC42FF9C}" type="presOf" srcId="{3AFB0DC7-ED9C-46FB-92CE-DF93AE954977}" destId="{64AE4314-5246-491C-AC0F-FDF9443A97D8}" srcOrd="0" destOrd="0" presId="urn:microsoft.com/office/officeart/2005/8/layout/cycle6"/>
    <dgm:cxn modelId="{075FC37E-C768-4C5D-9DCC-F36D0FD815A1}" type="presOf" srcId="{3A39DEAB-C947-4D57-9E92-FC39F3AE48C6}" destId="{07CDFD1E-2D28-4814-B446-6380D06283CF}" srcOrd="0" destOrd="0" presId="urn:microsoft.com/office/officeart/2005/8/layout/cycle6"/>
    <dgm:cxn modelId="{9D0861BE-0F42-4051-804A-6629700B4301}" srcId="{1C78DDE6-75E5-41A1-89C1-00BDDCA89A6A}" destId="{660C6172-9C7E-44B6-8189-E3CFFDC4924D}" srcOrd="2" destOrd="0" parTransId="{108FB865-EE0F-4321-B201-9AA616281418}" sibTransId="{ADEC3ED1-585C-4C19-B5A7-7B6942645B77}"/>
    <dgm:cxn modelId="{5B1061C3-6E0C-4A69-A552-936C137649EE}" type="presOf" srcId="{5FC3EA12-11E0-485D-B7AD-6CE5E535CF35}" destId="{8445A9FE-3B4C-4D77-832B-B786280657DD}" srcOrd="0" destOrd="0" presId="urn:microsoft.com/office/officeart/2005/8/layout/cycle6"/>
    <dgm:cxn modelId="{70C42F93-ED43-4EC0-979A-AEED028F7613}" type="presOf" srcId="{660C6172-9C7E-44B6-8189-E3CFFDC4924D}" destId="{0F4C7AFC-7B3F-405E-9616-39BD03B51920}" srcOrd="0" destOrd="0" presId="urn:microsoft.com/office/officeart/2005/8/layout/cycle6"/>
    <dgm:cxn modelId="{9980DD99-60AD-4C52-A6D6-88B1432450A3}" type="presOf" srcId="{1C78DDE6-75E5-41A1-89C1-00BDDCA89A6A}" destId="{3AB33EC6-8F40-4C74-945B-92A0B36F5BB2}" srcOrd="0" destOrd="0" presId="urn:microsoft.com/office/officeart/2005/8/layout/cycle6"/>
    <dgm:cxn modelId="{2A925450-2EA0-486B-B0B3-885ADE2FD6FA}" type="presOf" srcId="{C6A7839A-0958-411F-AA64-E30289130B4C}" destId="{BDFB93F6-0CB4-4EB3-AD36-9AE6C40D6034}" srcOrd="0" destOrd="0" presId="urn:microsoft.com/office/officeart/2005/8/layout/cycle6"/>
    <dgm:cxn modelId="{4D1254E4-97D0-4BD5-8F33-28CEC49CE8ED}" srcId="{1C78DDE6-75E5-41A1-89C1-00BDDCA89A6A}" destId="{323674D1-F9CC-4A3C-8CD4-5DFB8E64E86A}" srcOrd="4" destOrd="0" parTransId="{819EA05A-4B9B-469E-9A8D-787EFDC39591}" sibTransId="{85F384DB-C534-421D-A560-C53A65FC5D6B}"/>
    <dgm:cxn modelId="{B5FBD601-D732-41DF-A6BE-CC8241C4DBF7}" type="presOf" srcId="{4C7394D6-FF6A-4914-AAE6-9A6B826F07F1}" destId="{24D07A91-77C0-401E-BC52-AE964E89BB59}" srcOrd="0" destOrd="0" presId="urn:microsoft.com/office/officeart/2005/8/layout/cycle6"/>
    <dgm:cxn modelId="{344A6233-C127-4BE5-BFF8-40DCAAD6423D}" type="presOf" srcId="{85F384DB-C534-421D-A560-C53A65FC5D6B}" destId="{7CD09245-A33D-4349-8C26-3A9573AA3708}" srcOrd="0" destOrd="0" presId="urn:microsoft.com/office/officeart/2005/8/layout/cycle6"/>
    <dgm:cxn modelId="{9B7D8209-E4F1-429D-9B36-B101DB7DA37D}" type="presOf" srcId="{323674D1-F9CC-4A3C-8CD4-5DFB8E64E86A}" destId="{9455280E-4321-422C-A8CA-D164AA17D284}" srcOrd="0" destOrd="0" presId="urn:microsoft.com/office/officeart/2005/8/layout/cycle6"/>
    <dgm:cxn modelId="{752E0E10-4A8A-4FB8-9CCF-DAB22C116357}" type="presParOf" srcId="{3AB33EC6-8F40-4C74-945B-92A0B36F5BB2}" destId="{64AE4314-5246-491C-AC0F-FDF9443A97D8}" srcOrd="0" destOrd="0" presId="urn:microsoft.com/office/officeart/2005/8/layout/cycle6"/>
    <dgm:cxn modelId="{F818E4E1-90D1-4288-86AE-8E9042662045}" type="presParOf" srcId="{3AB33EC6-8F40-4C74-945B-92A0B36F5BB2}" destId="{E8779D34-D8BD-4959-ADC1-005E8D3D309D}" srcOrd="1" destOrd="0" presId="urn:microsoft.com/office/officeart/2005/8/layout/cycle6"/>
    <dgm:cxn modelId="{48F616C5-E283-4474-B054-4EAACA506B17}" type="presParOf" srcId="{3AB33EC6-8F40-4C74-945B-92A0B36F5BB2}" destId="{DC6F4B51-F3C6-4F1F-B028-DD339A5D14D0}" srcOrd="2" destOrd="0" presId="urn:microsoft.com/office/officeart/2005/8/layout/cycle6"/>
    <dgm:cxn modelId="{6EDD0F30-D2CA-4328-BF8A-E458376E75AC}" type="presParOf" srcId="{3AB33EC6-8F40-4C74-945B-92A0B36F5BB2}" destId="{DC7F3AED-DB28-4A9A-AA31-5D1FBA7FB2E1}" srcOrd="3" destOrd="0" presId="urn:microsoft.com/office/officeart/2005/8/layout/cycle6"/>
    <dgm:cxn modelId="{967B9974-2E4B-419A-A33C-A578849476A3}" type="presParOf" srcId="{3AB33EC6-8F40-4C74-945B-92A0B36F5BB2}" destId="{8E2E3941-D492-4CFE-A770-F4AAB1B9EE32}" srcOrd="4" destOrd="0" presId="urn:microsoft.com/office/officeart/2005/8/layout/cycle6"/>
    <dgm:cxn modelId="{56B0EF95-17D1-447B-8B4B-DBA30D135BB4}" type="presParOf" srcId="{3AB33EC6-8F40-4C74-945B-92A0B36F5BB2}" destId="{24D07A91-77C0-401E-BC52-AE964E89BB59}" srcOrd="5" destOrd="0" presId="urn:microsoft.com/office/officeart/2005/8/layout/cycle6"/>
    <dgm:cxn modelId="{75787795-CF45-447E-B844-6F637E720626}" type="presParOf" srcId="{3AB33EC6-8F40-4C74-945B-92A0B36F5BB2}" destId="{0F4C7AFC-7B3F-405E-9616-39BD03B51920}" srcOrd="6" destOrd="0" presId="urn:microsoft.com/office/officeart/2005/8/layout/cycle6"/>
    <dgm:cxn modelId="{DDBCD835-ACA9-43C9-8BD6-89E3F68DC5A2}" type="presParOf" srcId="{3AB33EC6-8F40-4C74-945B-92A0B36F5BB2}" destId="{39436B22-90E2-434E-A9C4-9A7589750B0B}" srcOrd="7" destOrd="0" presId="urn:microsoft.com/office/officeart/2005/8/layout/cycle6"/>
    <dgm:cxn modelId="{2E7B6D7C-38A3-49CD-84A7-FAF052509F2E}" type="presParOf" srcId="{3AB33EC6-8F40-4C74-945B-92A0B36F5BB2}" destId="{AD79F906-7344-43E3-9610-B6254E6BAFB7}" srcOrd="8" destOrd="0" presId="urn:microsoft.com/office/officeart/2005/8/layout/cycle6"/>
    <dgm:cxn modelId="{CA3B4AB2-050C-4E78-9D78-99F8A2426435}" type="presParOf" srcId="{3AB33EC6-8F40-4C74-945B-92A0B36F5BB2}" destId="{BDFB93F6-0CB4-4EB3-AD36-9AE6C40D6034}" srcOrd="9" destOrd="0" presId="urn:microsoft.com/office/officeart/2005/8/layout/cycle6"/>
    <dgm:cxn modelId="{7664580F-B2DB-45F2-9A27-4699E6037F74}" type="presParOf" srcId="{3AB33EC6-8F40-4C74-945B-92A0B36F5BB2}" destId="{E8035FF5-008C-4C42-8136-CF838582C1C7}" srcOrd="10" destOrd="0" presId="urn:microsoft.com/office/officeart/2005/8/layout/cycle6"/>
    <dgm:cxn modelId="{9AECFA3C-6E0B-42A9-A013-286206F3CA05}" type="presParOf" srcId="{3AB33EC6-8F40-4C74-945B-92A0B36F5BB2}" destId="{07CDFD1E-2D28-4814-B446-6380D06283CF}" srcOrd="11" destOrd="0" presId="urn:microsoft.com/office/officeart/2005/8/layout/cycle6"/>
    <dgm:cxn modelId="{018A2A0D-375A-4DA8-8990-6D5A54038591}" type="presParOf" srcId="{3AB33EC6-8F40-4C74-945B-92A0B36F5BB2}" destId="{9455280E-4321-422C-A8CA-D164AA17D284}" srcOrd="12" destOrd="0" presId="urn:microsoft.com/office/officeart/2005/8/layout/cycle6"/>
    <dgm:cxn modelId="{D05F4905-E6B4-4A1B-9DBB-9CCF68BAE4C0}" type="presParOf" srcId="{3AB33EC6-8F40-4C74-945B-92A0B36F5BB2}" destId="{7B8D114C-64CF-4594-B961-AB9DD1659D5A}" srcOrd="13" destOrd="0" presId="urn:microsoft.com/office/officeart/2005/8/layout/cycle6"/>
    <dgm:cxn modelId="{12F51119-9475-40FC-B3B6-D193D4E55897}" type="presParOf" srcId="{3AB33EC6-8F40-4C74-945B-92A0B36F5BB2}" destId="{7CD09245-A33D-4349-8C26-3A9573AA3708}" srcOrd="14" destOrd="0" presId="urn:microsoft.com/office/officeart/2005/8/layout/cycle6"/>
    <dgm:cxn modelId="{7DF55CBF-68F4-470E-AF55-84A7EAC12C82}" type="presParOf" srcId="{3AB33EC6-8F40-4C74-945B-92A0B36F5BB2}" destId="{8445A9FE-3B4C-4D77-832B-B786280657DD}" srcOrd="15" destOrd="0" presId="urn:microsoft.com/office/officeart/2005/8/layout/cycle6"/>
    <dgm:cxn modelId="{76B32087-7245-4A14-AD77-A1CA52C32697}" type="presParOf" srcId="{3AB33EC6-8F40-4C74-945B-92A0B36F5BB2}" destId="{36C612A1-DB9B-4274-A91D-8CD555EAB5AD}" srcOrd="16" destOrd="0" presId="urn:microsoft.com/office/officeart/2005/8/layout/cycle6"/>
    <dgm:cxn modelId="{E987D01E-1B1F-4B0B-895B-924538FF7755}" type="presParOf" srcId="{3AB33EC6-8F40-4C74-945B-92A0B36F5BB2}" destId="{C1780621-3317-4411-9539-8DCA74447BB4}" srcOrd="17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E5D50-23E9-41FB-BA3F-F746ED0F822A}">
      <dsp:nvSpPr>
        <dsp:cNvPr id="0" name=""/>
        <dsp:cNvSpPr/>
      </dsp:nvSpPr>
      <dsp:spPr>
        <a:xfrm>
          <a:off x="436066" y="496"/>
          <a:ext cx="2321718" cy="116085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400" kern="1200" dirty="0" smtClean="0"/>
            <a:t>Motivation</a:t>
          </a:r>
          <a:endParaRPr lang="ko-KR" altLang="en-US" sz="3400" kern="1200" dirty="0"/>
        </a:p>
      </dsp:txBody>
      <dsp:txXfrm>
        <a:off x="470066" y="34496"/>
        <a:ext cx="2253718" cy="1092859"/>
      </dsp:txXfrm>
    </dsp:sp>
    <dsp:sp modelId="{5D256630-6422-483B-8948-40FB84BAF181}">
      <dsp:nvSpPr>
        <dsp:cNvPr id="0" name=""/>
        <dsp:cNvSpPr/>
      </dsp:nvSpPr>
      <dsp:spPr>
        <a:xfrm>
          <a:off x="668238" y="1161355"/>
          <a:ext cx="232171" cy="870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644"/>
              </a:lnTo>
              <a:lnTo>
                <a:pt x="232171" y="870644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2168E8-91AF-44CE-9879-850D2E99695B}">
      <dsp:nvSpPr>
        <dsp:cNvPr id="0" name=""/>
        <dsp:cNvSpPr/>
      </dsp:nvSpPr>
      <dsp:spPr>
        <a:xfrm>
          <a:off x="900410" y="1451570"/>
          <a:ext cx="1857374" cy="1160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Human activity constraints at disaster scene</a:t>
          </a:r>
          <a:endParaRPr lang="ko-KR" altLang="en-US" sz="1700" kern="1200" dirty="0"/>
        </a:p>
      </dsp:txBody>
      <dsp:txXfrm>
        <a:off x="934410" y="1485570"/>
        <a:ext cx="1789374" cy="1092859"/>
      </dsp:txXfrm>
    </dsp:sp>
    <dsp:sp modelId="{A9C0DF52-45F6-48B1-BC7D-E1695A1855F0}">
      <dsp:nvSpPr>
        <dsp:cNvPr id="0" name=""/>
        <dsp:cNvSpPr/>
      </dsp:nvSpPr>
      <dsp:spPr>
        <a:xfrm>
          <a:off x="668238" y="1161355"/>
          <a:ext cx="232171" cy="2321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1718"/>
              </a:lnTo>
              <a:lnTo>
                <a:pt x="232171" y="2321718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56B31-B936-4A6A-918D-BB2A407493D3}">
      <dsp:nvSpPr>
        <dsp:cNvPr id="0" name=""/>
        <dsp:cNvSpPr/>
      </dsp:nvSpPr>
      <dsp:spPr>
        <a:xfrm>
          <a:off x="900410" y="2902644"/>
          <a:ext cx="1857374" cy="1160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Limitations of a single Robotic system</a:t>
          </a:r>
          <a:endParaRPr lang="ko-KR" altLang="en-US" sz="1700" kern="1200" dirty="0"/>
        </a:p>
      </dsp:txBody>
      <dsp:txXfrm>
        <a:off x="934410" y="2936644"/>
        <a:ext cx="1789374" cy="1092859"/>
      </dsp:txXfrm>
    </dsp:sp>
    <dsp:sp modelId="{EDC111F3-1355-432F-835D-F12E6483C571}">
      <dsp:nvSpPr>
        <dsp:cNvPr id="0" name=""/>
        <dsp:cNvSpPr/>
      </dsp:nvSpPr>
      <dsp:spPr>
        <a:xfrm>
          <a:off x="3338214" y="496"/>
          <a:ext cx="2321718" cy="116085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400" kern="1200" dirty="0" smtClean="0"/>
            <a:t>Purpose</a:t>
          </a:r>
          <a:endParaRPr lang="ko-KR" altLang="en-US" sz="3400" kern="1200" dirty="0"/>
        </a:p>
      </dsp:txBody>
      <dsp:txXfrm>
        <a:off x="3372214" y="34496"/>
        <a:ext cx="2253718" cy="1092859"/>
      </dsp:txXfrm>
    </dsp:sp>
    <dsp:sp modelId="{C211A4E8-B2C4-45D5-B5D8-B94C925C065A}">
      <dsp:nvSpPr>
        <dsp:cNvPr id="0" name=""/>
        <dsp:cNvSpPr/>
      </dsp:nvSpPr>
      <dsp:spPr>
        <a:xfrm>
          <a:off x="3570386" y="1161355"/>
          <a:ext cx="232171" cy="870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644"/>
              </a:lnTo>
              <a:lnTo>
                <a:pt x="232171" y="870644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8B61FD-CCC2-49EF-8C97-E52F9DA322A6}">
      <dsp:nvSpPr>
        <dsp:cNvPr id="0" name=""/>
        <dsp:cNvSpPr/>
      </dsp:nvSpPr>
      <dsp:spPr>
        <a:xfrm>
          <a:off x="3802558" y="1451570"/>
          <a:ext cx="1857374" cy="1160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Overcoming various areas</a:t>
          </a:r>
          <a:endParaRPr lang="ko-KR" altLang="en-US" sz="1700" kern="1200" dirty="0"/>
        </a:p>
      </dsp:txBody>
      <dsp:txXfrm>
        <a:off x="3836558" y="1485570"/>
        <a:ext cx="1789374" cy="1092859"/>
      </dsp:txXfrm>
    </dsp:sp>
    <dsp:sp modelId="{2A20FB84-69CF-4F83-8E24-DCCC7A6433E5}">
      <dsp:nvSpPr>
        <dsp:cNvPr id="0" name=""/>
        <dsp:cNvSpPr/>
      </dsp:nvSpPr>
      <dsp:spPr>
        <a:xfrm>
          <a:off x="3570386" y="1161355"/>
          <a:ext cx="232171" cy="2321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1718"/>
              </a:lnTo>
              <a:lnTo>
                <a:pt x="232171" y="2321718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E183C-975F-4DC0-B6B1-3096660D0371}">
      <dsp:nvSpPr>
        <dsp:cNvPr id="0" name=""/>
        <dsp:cNvSpPr/>
      </dsp:nvSpPr>
      <dsp:spPr>
        <a:xfrm>
          <a:off x="3802558" y="2902644"/>
          <a:ext cx="1857374" cy="1160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Docking and Multi control system</a:t>
          </a:r>
          <a:endParaRPr lang="ko-KR" altLang="en-US" sz="1700" kern="1200" dirty="0"/>
        </a:p>
      </dsp:txBody>
      <dsp:txXfrm>
        <a:off x="3836558" y="2936644"/>
        <a:ext cx="1789374" cy="1092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9828-F335-45BF-AF03-43BC9B014EB0}">
      <dsp:nvSpPr>
        <dsp:cNvPr id="0" name=""/>
        <dsp:cNvSpPr/>
      </dsp:nvSpPr>
      <dsp:spPr>
        <a:xfrm>
          <a:off x="29" y="14986"/>
          <a:ext cx="2848570" cy="777600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smtClean="0"/>
            <a:t>Transportation</a:t>
          </a:r>
          <a:endParaRPr lang="ko-KR" altLang="en-US" sz="2700" kern="1200"/>
        </a:p>
      </dsp:txBody>
      <dsp:txXfrm>
        <a:off x="29" y="14986"/>
        <a:ext cx="2848570" cy="777600"/>
      </dsp:txXfrm>
    </dsp:sp>
    <dsp:sp modelId="{2D15DC7D-DCD2-4F12-8DE9-DEDDF2129260}">
      <dsp:nvSpPr>
        <dsp:cNvPr id="0" name=""/>
        <dsp:cNvSpPr/>
      </dsp:nvSpPr>
      <dsp:spPr>
        <a:xfrm>
          <a:off x="29" y="792586"/>
          <a:ext cx="2848570" cy="3256427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700" kern="1200" smtClean="0"/>
            <a:t>Center wheel</a:t>
          </a:r>
          <a:endParaRPr lang="ko-KR" altLang="en-US" sz="2700" kern="1200"/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700" kern="1200" smtClean="0"/>
            <a:t>Two/Four-legged walk</a:t>
          </a:r>
          <a:endParaRPr lang="ko-KR" altLang="en-US" sz="2700" kern="1200"/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700" kern="1200" smtClean="0"/>
            <a:t>Caterpillar</a:t>
          </a:r>
          <a:endParaRPr lang="ko-KR" altLang="en-US" sz="2700" kern="1200"/>
        </a:p>
      </dsp:txBody>
      <dsp:txXfrm>
        <a:off x="29" y="792586"/>
        <a:ext cx="2848570" cy="3256427"/>
      </dsp:txXfrm>
    </dsp:sp>
    <dsp:sp modelId="{058F8120-7583-4CB2-B7F5-80B5FA3CB941}">
      <dsp:nvSpPr>
        <dsp:cNvPr id="0" name=""/>
        <dsp:cNvSpPr/>
      </dsp:nvSpPr>
      <dsp:spPr>
        <a:xfrm>
          <a:off x="3247399" y="14986"/>
          <a:ext cx="2848570" cy="777600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smtClean="0"/>
            <a:t>Exploration</a:t>
          </a:r>
          <a:endParaRPr lang="ko-KR" altLang="en-US" sz="2700" kern="1200"/>
        </a:p>
      </dsp:txBody>
      <dsp:txXfrm>
        <a:off x="3247399" y="14986"/>
        <a:ext cx="2848570" cy="777600"/>
      </dsp:txXfrm>
    </dsp:sp>
    <dsp:sp modelId="{7E7CC74F-4762-4A2D-A2D0-379A4B6AA17A}">
      <dsp:nvSpPr>
        <dsp:cNvPr id="0" name=""/>
        <dsp:cNvSpPr/>
      </dsp:nvSpPr>
      <dsp:spPr>
        <a:xfrm>
          <a:off x="3247399" y="792586"/>
          <a:ext cx="2848570" cy="3256427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700" kern="1200" smtClean="0"/>
            <a:t>Face detection</a:t>
          </a:r>
          <a:endParaRPr lang="ko-KR" altLang="en-US" sz="2700" kern="1200"/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700" kern="1200" smtClean="0"/>
            <a:t>Independent exploration</a:t>
          </a:r>
          <a:endParaRPr lang="ko-KR" altLang="en-US" sz="2700" kern="1200"/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700" kern="1200" smtClean="0"/>
            <a:t>Autonomous driving</a:t>
          </a:r>
          <a:endParaRPr lang="ko-KR" altLang="en-US" sz="2700" kern="1200"/>
        </a:p>
      </dsp:txBody>
      <dsp:txXfrm>
        <a:off x="3247399" y="792586"/>
        <a:ext cx="2848570" cy="32564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E4314-5246-491C-AC0F-FDF9443A97D8}">
      <dsp:nvSpPr>
        <dsp:cNvPr id="0" name=""/>
        <dsp:cNvSpPr/>
      </dsp:nvSpPr>
      <dsp:spPr>
        <a:xfrm>
          <a:off x="3581123" y="3094"/>
          <a:ext cx="1550721" cy="1007968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Multi Robot Server</a:t>
          </a:r>
          <a:endParaRPr lang="ko-KR" altLang="en-US" sz="1600" kern="1200" dirty="0"/>
        </a:p>
      </dsp:txBody>
      <dsp:txXfrm>
        <a:off x="3630328" y="52299"/>
        <a:ext cx="1452311" cy="909558"/>
      </dsp:txXfrm>
    </dsp:sp>
    <dsp:sp modelId="{DC6F4B51-F3C6-4F1F-B028-DD339A5D14D0}">
      <dsp:nvSpPr>
        <dsp:cNvPr id="0" name=""/>
        <dsp:cNvSpPr/>
      </dsp:nvSpPr>
      <dsp:spPr>
        <a:xfrm>
          <a:off x="1983242" y="507078"/>
          <a:ext cx="4746482" cy="4746482"/>
        </a:xfrm>
        <a:custGeom>
          <a:avLst/>
          <a:gdLst/>
          <a:ahLst/>
          <a:cxnLst/>
          <a:rect l="0" t="0" r="0" b="0"/>
          <a:pathLst>
            <a:path>
              <a:moveTo>
                <a:pt x="3158496" y="133676"/>
              </a:moveTo>
              <a:arcTo wR="2373241" hR="2373241" stAng="17359327" swAng="1499856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F3AED-DB28-4A9A-AA31-5D1FBA7FB2E1}">
      <dsp:nvSpPr>
        <dsp:cNvPr id="0" name=""/>
        <dsp:cNvSpPr/>
      </dsp:nvSpPr>
      <dsp:spPr>
        <a:xfrm>
          <a:off x="5636410" y="1189715"/>
          <a:ext cx="1550721" cy="1007968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Auto Docking by Image Processing</a:t>
          </a:r>
          <a:endParaRPr lang="ko-KR" altLang="en-US" sz="1600" kern="1200" dirty="0"/>
        </a:p>
      </dsp:txBody>
      <dsp:txXfrm>
        <a:off x="5685615" y="1238920"/>
        <a:ext cx="1452311" cy="909558"/>
      </dsp:txXfrm>
    </dsp:sp>
    <dsp:sp modelId="{24D07A91-77C0-401E-BC52-AE964E89BB59}">
      <dsp:nvSpPr>
        <dsp:cNvPr id="0" name=""/>
        <dsp:cNvSpPr/>
      </dsp:nvSpPr>
      <dsp:spPr>
        <a:xfrm>
          <a:off x="1983242" y="507078"/>
          <a:ext cx="4746482" cy="4746482"/>
        </a:xfrm>
        <a:custGeom>
          <a:avLst/>
          <a:gdLst/>
          <a:ahLst/>
          <a:cxnLst/>
          <a:rect l="0" t="0" r="0" b="0"/>
          <a:pathLst>
            <a:path>
              <a:moveTo>
                <a:pt x="4650076" y="1703691"/>
              </a:moveTo>
              <a:arcTo wR="2373241" hR="2373241" stAng="20616778" swAng="1966444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C7AFC-7B3F-405E-9616-39BD03B51920}">
      <dsp:nvSpPr>
        <dsp:cNvPr id="0" name=""/>
        <dsp:cNvSpPr/>
      </dsp:nvSpPr>
      <dsp:spPr>
        <a:xfrm>
          <a:off x="5636410" y="3562956"/>
          <a:ext cx="1550721" cy="1007968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mtClean="0"/>
            <a:t>Ultrasonic Sensor</a:t>
          </a: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mtClean="0"/>
            <a:t>(Auto </a:t>
          </a:r>
          <a:r>
            <a:rPr lang="en-US" altLang="ko-KR" sz="1600" kern="1200" dirty="0" smtClean="0"/>
            <a:t>Driving)</a:t>
          </a:r>
          <a:endParaRPr lang="ko-KR" altLang="en-US" sz="1600" kern="1200" dirty="0"/>
        </a:p>
      </dsp:txBody>
      <dsp:txXfrm>
        <a:off x="5685615" y="3612161"/>
        <a:ext cx="1452311" cy="909558"/>
      </dsp:txXfrm>
    </dsp:sp>
    <dsp:sp modelId="{AD79F906-7344-43E3-9610-B6254E6BAFB7}">
      <dsp:nvSpPr>
        <dsp:cNvPr id="0" name=""/>
        <dsp:cNvSpPr/>
      </dsp:nvSpPr>
      <dsp:spPr>
        <a:xfrm>
          <a:off x="1983242" y="507078"/>
          <a:ext cx="4746482" cy="4746482"/>
        </a:xfrm>
        <a:custGeom>
          <a:avLst/>
          <a:gdLst/>
          <a:ahLst/>
          <a:cxnLst/>
          <a:rect l="0" t="0" r="0" b="0"/>
          <a:pathLst>
            <a:path>
              <a:moveTo>
                <a:pt x="4031333" y="4071182"/>
              </a:moveTo>
              <a:arcTo wR="2373241" hR="2373241" stAng="2740817" swAng="1499856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B93F6-0CB4-4EB3-AD36-9AE6C40D6034}">
      <dsp:nvSpPr>
        <dsp:cNvPr id="0" name=""/>
        <dsp:cNvSpPr/>
      </dsp:nvSpPr>
      <dsp:spPr>
        <a:xfrm>
          <a:off x="3581123" y="4749576"/>
          <a:ext cx="1550721" cy="1007968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Wheel on Center (Fast move)</a:t>
          </a:r>
          <a:endParaRPr lang="ko-KR" altLang="en-US" sz="1600" kern="1200" dirty="0"/>
        </a:p>
      </dsp:txBody>
      <dsp:txXfrm>
        <a:off x="3630328" y="4798781"/>
        <a:ext cx="1452311" cy="909558"/>
      </dsp:txXfrm>
    </dsp:sp>
    <dsp:sp modelId="{07CDFD1E-2D28-4814-B446-6380D06283CF}">
      <dsp:nvSpPr>
        <dsp:cNvPr id="0" name=""/>
        <dsp:cNvSpPr/>
      </dsp:nvSpPr>
      <dsp:spPr>
        <a:xfrm>
          <a:off x="1983242" y="507078"/>
          <a:ext cx="4746482" cy="4746482"/>
        </a:xfrm>
        <a:custGeom>
          <a:avLst/>
          <a:gdLst/>
          <a:ahLst/>
          <a:cxnLst/>
          <a:rect l="0" t="0" r="0" b="0"/>
          <a:pathLst>
            <a:path>
              <a:moveTo>
                <a:pt x="1587986" y="4612805"/>
              </a:moveTo>
              <a:arcTo wR="2373241" hR="2373241" stAng="6559327" swAng="1499856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5280E-4321-422C-A8CA-D164AA17D284}">
      <dsp:nvSpPr>
        <dsp:cNvPr id="0" name=""/>
        <dsp:cNvSpPr/>
      </dsp:nvSpPr>
      <dsp:spPr>
        <a:xfrm>
          <a:off x="1525836" y="3562956"/>
          <a:ext cx="1550721" cy="1007968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Face Detection for Found Injured</a:t>
          </a:r>
          <a:endParaRPr lang="ko-KR" altLang="en-US" sz="1600" kern="1200" dirty="0"/>
        </a:p>
      </dsp:txBody>
      <dsp:txXfrm>
        <a:off x="1575041" y="3612161"/>
        <a:ext cx="1452311" cy="909558"/>
      </dsp:txXfrm>
    </dsp:sp>
    <dsp:sp modelId="{7CD09245-A33D-4349-8C26-3A9573AA3708}">
      <dsp:nvSpPr>
        <dsp:cNvPr id="0" name=""/>
        <dsp:cNvSpPr/>
      </dsp:nvSpPr>
      <dsp:spPr>
        <a:xfrm>
          <a:off x="1983242" y="507078"/>
          <a:ext cx="4746482" cy="4746482"/>
        </a:xfrm>
        <a:custGeom>
          <a:avLst/>
          <a:gdLst/>
          <a:ahLst/>
          <a:cxnLst/>
          <a:rect l="0" t="0" r="0" b="0"/>
          <a:pathLst>
            <a:path>
              <a:moveTo>
                <a:pt x="96406" y="3042790"/>
              </a:moveTo>
              <a:arcTo wR="2373241" hR="2373241" stAng="9816778" swAng="1966444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45A9FE-3B4C-4D77-832B-B786280657DD}">
      <dsp:nvSpPr>
        <dsp:cNvPr id="0" name=""/>
        <dsp:cNvSpPr/>
      </dsp:nvSpPr>
      <dsp:spPr>
        <a:xfrm>
          <a:off x="1525836" y="1189715"/>
          <a:ext cx="1550721" cy="1007968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Caterpillar (Overcoming Terrain)</a:t>
          </a:r>
          <a:endParaRPr lang="ko-KR" altLang="en-US" sz="1600" kern="1200" dirty="0"/>
        </a:p>
      </dsp:txBody>
      <dsp:txXfrm>
        <a:off x="1575041" y="1238920"/>
        <a:ext cx="1452311" cy="909558"/>
      </dsp:txXfrm>
    </dsp:sp>
    <dsp:sp modelId="{C1780621-3317-4411-9539-8DCA74447BB4}">
      <dsp:nvSpPr>
        <dsp:cNvPr id="0" name=""/>
        <dsp:cNvSpPr/>
      </dsp:nvSpPr>
      <dsp:spPr>
        <a:xfrm>
          <a:off x="1983242" y="507078"/>
          <a:ext cx="4746482" cy="4746482"/>
        </a:xfrm>
        <a:custGeom>
          <a:avLst/>
          <a:gdLst/>
          <a:ahLst/>
          <a:cxnLst/>
          <a:rect l="0" t="0" r="0" b="0"/>
          <a:pathLst>
            <a:path>
              <a:moveTo>
                <a:pt x="715149" y="675300"/>
              </a:moveTo>
              <a:arcTo wR="2373241" hR="2373241" stAng="13540817" swAng="1499856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D9B94-4CB0-47CA-9DB8-AFEBE12422AE}" type="datetimeFigureOut">
              <a:rPr lang="ko-KR" altLang="en-US" smtClean="0"/>
              <a:pPr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DFA69-7F0B-4889-8653-DD69503C75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8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8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한경대\탬플릿 시안\최종\3\08.png"/>
          <p:cNvPicPr>
            <a:picLocks noChangeAspect="1" noChangeArrowheads="1"/>
          </p:cNvPicPr>
          <p:nvPr/>
        </p:nvPicPr>
        <p:blipFill>
          <a:blip r:embed="rId2" cstate="print"/>
          <a:srcRect l="47917" t="44259"/>
          <a:stretch>
            <a:fillRect/>
          </a:stretch>
        </p:blipFill>
        <p:spPr bwMode="auto">
          <a:xfrm>
            <a:off x="4381500" y="3035300"/>
            <a:ext cx="4762122" cy="3822417"/>
          </a:xfrm>
          <a:prstGeom prst="rect">
            <a:avLst/>
          </a:prstGeom>
          <a:noFill/>
        </p:spPr>
      </p:pic>
      <p:pic>
        <p:nvPicPr>
          <p:cNvPr id="1028" name="Picture 4" descr="C:\Users\Administrator\Desktop\한경대\탬플릿 시안\최종\3\09.png"/>
          <p:cNvPicPr>
            <a:picLocks noChangeAspect="1" noChangeArrowheads="1"/>
          </p:cNvPicPr>
          <p:nvPr/>
        </p:nvPicPr>
        <p:blipFill>
          <a:blip r:embed="rId3" cstate="print"/>
          <a:srcRect r="77086" b="87225"/>
          <a:stretch>
            <a:fillRect/>
          </a:stretch>
        </p:blipFill>
        <p:spPr bwMode="auto">
          <a:xfrm>
            <a:off x="377" y="283"/>
            <a:ext cx="2095123" cy="876017"/>
          </a:xfrm>
          <a:prstGeom prst="rect">
            <a:avLst/>
          </a:prstGeom>
          <a:noFill/>
        </p:spPr>
      </p:pic>
      <p:pic>
        <p:nvPicPr>
          <p:cNvPr id="1029" name="Picture 5" descr="C:\Users\Administrator\Desktop\한경대\탬플릿 시안\최종\3\07.png"/>
          <p:cNvPicPr>
            <a:picLocks noChangeAspect="1" noChangeArrowheads="1"/>
          </p:cNvPicPr>
          <p:nvPr/>
        </p:nvPicPr>
        <p:blipFill>
          <a:blip r:embed="rId4" cstate="print"/>
          <a:srcRect l="2774" t="11478" r="38610" b="40925"/>
          <a:stretch>
            <a:fillRect/>
          </a:stretch>
        </p:blipFill>
        <p:spPr bwMode="auto">
          <a:xfrm>
            <a:off x="254000" y="787400"/>
            <a:ext cx="5359400" cy="3263900"/>
          </a:xfrm>
          <a:prstGeom prst="rect">
            <a:avLst/>
          </a:prstGeom>
          <a:noFill/>
        </p:spPr>
      </p:pic>
      <p:pic>
        <p:nvPicPr>
          <p:cNvPr id="1030" name="Picture 6" descr="C:\Users\Administrator\Desktop\한경대\탬플릿 시안\최종\3\06.png"/>
          <p:cNvPicPr>
            <a:picLocks noChangeAspect="1" noChangeArrowheads="1"/>
          </p:cNvPicPr>
          <p:nvPr/>
        </p:nvPicPr>
        <p:blipFill>
          <a:blip r:embed="rId5" cstate="print"/>
          <a:srcRect l="54584" t="91300"/>
          <a:stretch>
            <a:fillRect/>
          </a:stretch>
        </p:blipFill>
        <p:spPr bwMode="auto">
          <a:xfrm>
            <a:off x="4991100" y="6261100"/>
            <a:ext cx="4152522" cy="596617"/>
          </a:xfrm>
          <a:prstGeom prst="rect">
            <a:avLst/>
          </a:prstGeom>
          <a:noFill/>
        </p:spPr>
      </p:pic>
      <p:pic>
        <p:nvPicPr>
          <p:cNvPr id="1031" name="Picture 7" descr="C:\Users\Administrator\Desktop\한경대\탬플릿 시안\최종\3\04.png"/>
          <p:cNvPicPr>
            <a:picLocks noChangeAspect="1" noChangeArrowheads="1"/>
          </p:cNvPicPr>
          <p:nvPr/>
        </p:nvPicPr>
        <p:blipFill>
          <a:blip r:embed="rId6" cstate="print"/>
          <a:srcRect t="50370" r="39444"/>
          <a:stretch>
            <a:fillRect/>
          </a:stretch>
        </p:blipFill>
        <p:spPr bwMode="auto">
          <a:xfrm>
            <a:off x="377" y="3454400"/>
            <a:ext cx="5536823" cy="3403317"/>
          </a:xfrm>
          <a:prstGeom prst="rect">
            <a:avLst/>
          </a:prstGeom>
          <a:noFill/>
        </p:spPr>
      </p:pic>
      <p:pic>
        <p:nvPicPr>
          <p:cNvPr id="1032" name="Picture 8" descr="C:\Users\Administrator\Desktop\한경대\탬플릿 시안\최종\3\05.png"/>
          <p:cNvPicPr>
            <a:picLocks noChangeAspect="1" noChangeArrowheads="1"/>
          </p:cNvPicPr>
          <p:nvPr/>
        </p:nvPicPr>
        <p:blipFill>
          <a:blip r:embed="rId7" cstate="print"/>
          <a:srcRect l="55139" t="60742" r="12636" b="8145"/>
          <a:stretch>
            <a:fillRect/>
          </a:stretch>
        </p:blipFill>
        <p:spPr bwMode="auto">
          <a:xfrm>
            <a:off x="5041900" y="4165600"/>
            <a:ext cx="2946400" cy="2133600"/>
          </a:xfrm>
          <a:prstGeom prst="rect">
            <a:avLst/>
          </a:prstGeom>
          <a:noFill/>
        </p:spPr>
      </p:pic>
      <p:pic>
        <p:nvPicPr>
          <p:cNvPr id="1033" name="Picture 9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8" cstate="print"/>
          <a:srcRect l="53889" t="17405" r="21803" b="55185"/>
          <a:stretch>
            <a:fillRect/>
          </a:stretch>
        </p:blipFill>
        <p:spPr bwMode="auto">
          <a:xfrm>
            <a:off x="4927600" y="1193800"/>
            <a:ext cx="2222500" cy="1879600"/>
          </a:xfrm>
          <a:prstGeom prst="rect">
            <a:avLst/>
          </a:prstGeom>
          <a:noFill/>
        </p:spPr>
      </p:pic>
      <p:pic>
        <p:nvPicPr>
          <p:cNvPr id="1034" name="Picture 10" descr="C:\Users\Administrator\Desktop\한경대\탬플릿 시안\최종\3\03.png"/>
          <p:cNvPicPr>
            <a:picLocks noChangeAspect="1" noChangeArrowheads="1"/>
          </p:cNvPicPr>
          <p:nvPr/>
        </p:nvPicPr>
        <p:blipFill>
          <a:blip r:embed="rId9" cstate="print"/>
          <a:srcRect l="74585" t="16294" r="5969" b="65371"/>
          <a:stretch>
            <a:fillRect/>
          </a:stretch>
        </p:blipFill>
        <p:spPr bwMode="auto">
          <a:xfrm>
            <a:off x="6819900" y="1117600"/>
            <a:ext cx="1778000" cy="1257300"/>
          </a:xfrm>
          <a:prstGeom prst="rect">
            <a:avLst/>
          </a:prstGeom>
          <a:noFill/>
        </p:spPr>
      </p:pic>
      <p:pic>
        <p:nvPicPr>
          <p:cNvPr id="1035" name="Picture 11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10" cstate="print"/>
          <a:srcRect l="70835" t="32962" b="57222"/>
          <a:stretch>
            <a:fillRect/>
          </a:stretch>
        </p:blipFill>
        <p:spPr bwMode="auto">
          <a:xfrm>
            <a:off x="6477000" y="2260600"/>
            <a:ext cx="2666622" cy="673100"/>
          </a:xfrm>
          <a:prstGeom prst="rect">
            <a:avLst/>
          </a:prstGeom>
          <a:noFill/>
        </p:spPr>
      </p:pic>
      <p:pic>
        <p:nvPicPr>
          <p:cNvPr id="1037" name="Picture 1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10" cstate="print"/>
          <a:srcRect l="39582" t="42592" b="45555"/>
          <a:stretch>
            <a:fillRect/>
          </a:stretch>
        </p:blipFill>
        <p:spPr bwMode="auto">
          <a:xfrm>
            <a:off x="3619500" y="2921000"/>
            <a:ext cx="5524122" cy="812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5317637" y="3058356"/>
            <a:ext cx="35445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r"/>
            <a:r>
              <a:rPr lang="en-US" altLang="ko-KR" sz="4000"/>
              <a:t>DoMega - </a:t>
            </a:r>
            <a:r>
              <a:rPr lang="en-US" altLang="ko-KR" sz="4000" smtClean="0"/>
              <a:t>bot</a:t>
            </a:r>
            <a:endParaRPr lang="ko-KR" altLang="en-US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49013" y="3642556"/>
            <a:ext cx="295875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r"/>
            <a:r>
              <a:rPr lang="en-US" altLang="ko-KR" sz="1600" dirty="0" smtClean="0">
                <a:solidFill>
                  <a:srgbClr val="D27B1C"/>
                </a:solidFill>
              </a:rPr>
              <a:t>HANKYONG NATIONAL UNIV.</a:t>
            </a:r>
            <a:endParaRPr lang="ko-KR" altLang="en-US" sz="1600" dirty="0">
              <a:solidFill>
                <a:srgbClr val="D27B1C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51879" y="237344"/>
            <a:ext cx="1681293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경기도대표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ACE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대학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03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1907573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Configuration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3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pic>
        <p:nvPicPr>
          <p:cNvPr id="4100" name="Picture 4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4" cstate="print"/>
          <a:srcRect t="14071" r="90698" b="77595"/>
          <a:stretch>
            <a:fillRect/>
          </a:stretch>
        </p:blipFill>
        <p:spPr bwMode="auto">
          <a:xfrm>
            <a:off x="377" y="965200"/>
            <a:ext cx="850523" cy="571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850900" y="1066284"/>
            <a:ext cx="19220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 smtClean="0"/>
              <a:t>Driving Mode</a:t>
            </a:r>
            <a:endParaRPr lang="ko-KR" altLang="en-US" sz="2400" dirty="0"/>
          </a:p>
        </p:txBody>
      </p:sp>
      <p:sp>
        <p:nvSpPr>
          <p:cNvPr id="20" name="왼쪽/오른쪽 화살표 19"/>
          <p:cNvSpPr/>
          <p:nvPr/>
        </p:nvSpPr>
        <p:spPr>
          <a:xfrm>
            <a:off x="4025519" y="2396800"/>
            <a:ext cx="899067" cy="2419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>
            <a:off x="4025519" y="5169854"/>
            <a:ext cx="899067" cy="2565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위쪽/아래쪽 화살표 21"/>
          <p:cNvSpPr/>
          <p:nvPr/>
        </p:nvSpPr>
        <p:spPr>
          <a:xfrm>
            <a:off x="4314576" y="3440472"/>
            <a:ext cx="422634" cy="10559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97" y="1435767"/>
            <a:ext cx="3023489" cy="20047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913" y="1367858"/>
            <a:ext cx="3605651" cy="201878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16" y="4317765"/>
            <a:ext cx="3159641" cy="174179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2350" y="4253529"/>
            <a:ext cx="3126776" cy="2089212"/>
          </a:xfrm>
          <a:prstGeom prst="rect">
            <a:avLst/>
          </a:prstGeom>
        </p:spPr>
      </p:pic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5440059" y="6260888"/>
            <a:ext cx="29579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smtClean="0"/>
              <a:t>&lt; Separation Wheel Mode&gt;</a:t>
            </a:r>
            <a:endParaRPr lang="ko-KR" altLang="en-US" dirty="0"/>
          </a:p>
        </p:txBody>
      </p:sp>
      <p:sp>
        <p:nvSpPr>
          <p:cNvPr id="29" name="TextBox 25"/>
          <p:cNvSpPr txBox="1">
            <a:spLocks noChangeArrowheads="1"/>
          </p:cNvSpPr>
          <p:nvPr/>
        </p:nvSpPr>
        <p:spPr bwMode="auto">
          <a:xfrm>
            <a:off x="5572910" y="3472525"/>
            <a:ext cx="26922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smtClean="0"/>
              <a:t>&lt; Docking Wheel Mode&gt;</a:t>
            </a:r>
            <a:endParaRPr lang="ko-KR" altLang="en-US" dirty="0"/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43545" y="6260888"/>
            <a:ext cx="33350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smtClean="0"/>
              <a:t>&lt; Separation Caterpillar Mode &gt;</a:t>
            </a:r>
            <a:endParaRPr lang="ko-KR" altLang="en-US" dirty="0"/>
          </a:p>
        </p:txBody>
      </p:sp>
      <p:sp>
        <p:nvSpPr>
          <p:cNvPr id="31" name="TextBox 25"/>
          <p:cNvSpPr txBox="1">
            <a:spLocks noChangeArrowheads="1"/>
          </p:cNvSpPr>
          <p:nvPr/>
        </p:nvSpPr>
        <p:spPr bwMode="auto">
          <a:xfrm>
            <a:off x="697667" y="3472525"/>
            <a:ext cx="30268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smtClean="0"/>
              <a:t>&lt; Docking Caterpillar Mode</a:t>
            </a:r>
            <a:r>
              <a:rPr lang="ko-KR" altLang="en-US" sz="1600" smtClean="0"/>
              <a:t> </a:t>
            </a:r>
            <a:r>
              <a:rPr lang="en-US" altLang="ko-KR" sz="1600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85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03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3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pic>
        <p:nvPicPr>
          <p:cNvPr id="4100" name="Picture 4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4" cstate="print"/>
          <a:srcRect t="14071" r="90698" b="77595"/>
          <a:stretch>
            <a:fillRect/>
          </a:stretch>
        </p:blipFill>
        <p:spPr bwMode="auto">
          <a:xfrm>
            <a:off x="377" y="965200"/>
            <a:ext cx="850523" cy="5715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174924" y="405976"/>
            <a:ext cx="1907573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Configuration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690" y="1066284"/>
            <a:ext cx="275742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 smtClean="0"/>
              <a:t>Multi Robot Server </a:t>
            </a:r>
            <a:endParaRPr lang="ko-KR" altLang="en-US" sz="2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9" y="1772816"/>
            <a:ext cx="4248471" cy="40205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356" y="2546525"/>
            <a:ext cx="1300923" cy="8228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415" y="3928457"/>
            <a:ext cx="1347788" cy="85248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995" y="2563156"/>
            <a:ext cx="824023" cy="82402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175" y="3928457"/>
            <a:ext cx="824023" cy="824023"/>
          </a:xfrm>
          <a:prstGeom prst="rect">
            <a:avLst/>
          </a:prstGeom>
        </p:spPr>
      </p:pic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1174924" y="5793369"/>
            <a:ext cx="26409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/>
              <a:t>&lt; PC C</a:t>
            </a:r>
            <a:r>
              <a:rPr lang="en-US" altLang="ko-KR" sz="1600" smtClean="0"/>
              <a:t># Multi server</a:t>
            </a:r>
            <a:r>
              <a:rPr lang="ko-KR" altLang="en-US" sz="1600" smtClean="0"/>
              <a:t> </a:t>
            </a:r>
            <a:r>
              <a:rPr lang="en-US" altLang="ko-KR" sz="1600" dirty="0" smtClean="0"/>
              <a:t>&gt;</a:t>
            </a:r>
            <a:endParaRPr lang="ko-KR" altLang="en-US" dirty="0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025185" y="4780945"/>
            <a:ext cx="223224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smtClean="0"/>
              <a:t>&lt; Main Controller</a:t>
            </a:r>
            <a:r>
              <a:rPr lang="ko-KR" altLang="en-US" sz="1600" smtClean="0"/>
              <a:t> </a:t>
            </a:r>
            <a:r>
              <a:rPr lang="en-US" altLang="ko-KR" sz="1600" smtClean="0"/>
              <a:t>&gt;</a:t>
            </a:r>
          </a:p>
          <a:p>
            <a:pPr algn="ctr" fontAlgn="base"/>
            <a:r>
              <a:rPr lang="en-US" altLang="ko-KR" sz="1600" smtClean="0"/>
              <a:t> (Raspberry Pi 3)</a:t>
            </a:r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2700000">
            <a:off x="4787547" y="3991931"/>
            <a:ext cx="612068" cy="145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8900000">
            <a:off x="4780104" y="3189139"/>
            <a:ext cx="612068" cy="145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6989552" y="2940007"/>
            <a:ext cx="770014" cy="178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6989552" y="4235747"/>
            <a:ext cx="770014" cy="178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7140062" y="4780945"/>
            <a:ext cx="223224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smtClean="0"/>
              <a:t>&lt; Serve Controller</a:t>
            </a:r>
            <a:r>
              <a:rPr lang="ko-KR" altLang="en-US" sz="1600" smtClean="0"/>
              <a:t> </a:t>
            </a:r>
            <a:r>
              <a:rPr lang="en-US" altLang="ko-KR" sz="1600" dirty="0" smtClean="0"/>
              <a:t>&gt;</a:t>
            </a:r>
          </a:p>
          <a:p>
            <a:pPr algn="ctr" fontAlgn="base"/>
            <a:r>
              <a:rPr lang="en-US" altLang="ko-KR" sz="1600" dirty="0"/>
              <a:t> 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OpenCM</a:t>
            </a:r>
            <a:r>
              <a:rPr lang="en-US" altLang="ko-KR" sz="1600" dirty="0" smtClean="0"/>
              <a:t> 9.04)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4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03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3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pic>
        <p:nvPicPr>
          <p:cNvPr id="4100" name="Picture 4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4" cstate="print"/>
          <a:srcRect t="14071" r="90698" b="77595"/>
          <a:stretch>
            <a:fillRect/>
          </a:stretch>
        </p:blipFill>
        <p:spPr bwMode="auto">
          <a:xfrm>
            <a:off x="377" y="965200"/>
            <a:ext cx="850523" cy="5715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174924" y="405976"/>
            <a:ext cx="1907573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Configuration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690" y="1066284"/>
            <a:ext cx="46342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0"/>
            <a:r>
              <a:rPr lang="en-US" altLang="ko-KR" sz="2400"/>
              <a:t>Face Detection for Found Injured</a:t>
            </a:r>
            <a:endParaRPr lang="ko-KR" altLang="en-US" sz="2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366" y="2194264"/>
            <a:ext cx="3926159" cy="3250960"/>
          </a:xfrm>
          <a:prstGeom prst="rect">
            <a:avLst/>
          </a:prstGeom>
        </p:spPr>
      </p:pic>
      <p:pic>
        <p:nvPicPr>
          <p:cNvPr id="18" name="_x174223008" descr="EMB00003a9072a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281779"/>
            <a:ext cx="2950642" cy="229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886" y="2430045"/>
            <a:ext cx="1115903" cy="24161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790" y="2137754"/>
            <a:ext cx="690230" cy="65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04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3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pic>
        <p:nvPicPr>
          <p:cNvPr id="4100" name="Picture 4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4" cstate="print"/>
          <a:srcRect t="14071" r="90698" b="77595"/>
          <a:stretch>
            <a:fillRect/>
          </a:stretch>
        </p:blipFill>
        <p:spPr bwMode="auto">
          <a:xfrm>
            <a:off x="377" y="965200"/>
            <a:ext cx="850523" cy="5715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174989" y="423945"/>
            <a:ext cx="109966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0" algn="ctr"/>
            <a:r>
              <a:rPr lang="en-US" altLang="ko-KR" sz="2400" dirty="0" smtClean="0">
                <a:solidFill>
                  <a:schemeClr val="bg1"/>
                </a:solidFill>
              </a:rPr>
              <a:t>Benefits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690" y="1066284"/>
            <a:ext cx="109966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 smtClean="0"/>
              <a:t>Benefits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39177" y="1720840"/>
            <a:ext cx="86692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Center wheel</a:t>
            </a:r>
          </a:p>
          <a:p>
            <a:pPr algn="just" fontAlgn="base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mtClean="0"/>
              <a:t>Designed </a:t>
            </a:r>
            <a:r>
              <a:rPr lang="en-US" altLang="ko-KR"/>
              <a:t>with a 3D printer to reduce weight, and by attaching wheels </a:t>
            </a:r>
            <a:endParaRPr lang="en-US" altLang="ko-KR" smtClean="0"/>
          </a:p>
          <a:p>
            <a:pPr algn="just" fontAlgn="base"/>
            <a:r>
              <a:rPr lang="en-US" altLang="ko-KR"/>
              <a:t> </a:t>
            </a:r>
            <a:r>
              <a:rPr lang="en-US" altLang="ko-KR" smtClean="0"/>
              <a:t>   to </a:t>
            </a:r>
            <a:r>
              <a:rPr lang="en-US" altLang="ko-KR"/>
              <a:t>the center of the robot, maneuverability can be maintained even </a:t>
            </a:r>
            <a:r>
              <a:rPr lang="en-US" altLang="ko-KR" smtClean="0"/>
              <a:t>when</a:t>
            </a:r>
          </a:p>
          <a:p>
            <a:pPr algn="just" fontAlgn="base"/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en-US" altLang="ko-KR"/>
              <a:t>the legs break </a:t>
            </a:r>
            <a:r>
              <a:rPr lang="en-US" altLang="ko-KR" smtClean="0"/>
              <a:t>down.</a:t>
            </a:r>
          </a:p>
          <a:p>
            <a:pPr algn="just"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Caterpillar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/>
              <a:t>It is possible to walk delicate without a caterpillar-shaped bridge.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/>
              <a:t>Capable of navigating in harsh terrain and requiring precision in </a:t>
            </a:r>
            <a:r>
              <a:rPr lang="en-US" altLang="ko-KR" smtClean="0"/>
              <a:t>exploration.</a:t>
            </a:r>
          </a:p>
          <a:p>
            <a:pPr algn="just" fontAlgn="base"/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Docking</a:t>
            </a: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/>
              <a:t>Taking a docking structure, tasks that one robot can not perform can </a:t>
            </a:r>
            <a:r>
              <a:rPr lang="en-US" altLang="ko-KR" smtClean="0"/>
              <a:t>be</a:t>
            </a:r>
          </a:p>
          <a:p>
            <a:pPr algn="just" fontAlgn="base"/>
            <a:r>
              <a:rPr lang="en-US" altLang="ko-KR"/>
              <a:t> </a:t>
            </a:r>
            <a:r>
              <a:rPr lang="en-US" altLang="ko-KR" smtClean="0"/>
              <a:t>    </a:t>
            </a:r>
            <a:r>
              <a:rPr lang="en-US" altLang="ko-KR"/>
              <a:t>performed faster and in various </a:t>
            </a:r>
            <a:r>
              <a:rPr lang="en-US" altLang="ko-KR" smtClean="0"/>
              <a:t>forms</a:t>
            </a:r>
          </a:p>
          <a:p>
            <a:pPr algn="just" fontAlgn="base"/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/>
              <a:t>Docking status can be detached and sustained if a problem </a:t>
            </a:r>
            <a:r>
              <a:rPr lang="en-US" altLang="ko-KR" smtClean="0"/>
              <a:t>occurs.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3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05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3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pic>
        <p:nvPicPr>
          <p:cNvPr id="4100" name="Picture 4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4" cstate="print"/>
          <a:srcRect t="14071" r="90698" b="77595"/>
          <a:stretch>
            <a:fillRect/>
          </a:stretch>
        </p:blipFill>
        <p:spPr bwMode="auto">
          <a:xfrm>
            <a:off x="377" y="965200"/>
            <a:ext cx="850523" cy="5715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174924" y="428550"/>
            <a:ext cx="69249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0" algn="ctr"/>
            <a:r>
              <a:rPr lang="en-US" altLang="ko-KR" sz="2400" smtClean="0">
                <a:solidFill>
                  <a:schemeClr val="bg1"/>
                </a:solidFill>
              </a:rPr>
              <a:t>Q&amp;A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실행 단추: 도움말 1">
            <a:hlinkClick r:id="" action="ppaction://noaction" highlightClick="1"/>
          </p:cNvPr>
          <p:cNvSpPr/>
          <p:nvPr/>
        </p:nvSpPr>
        <p:spPr>
          <a:xfrm>
            <a:off x="2879812" y="2060848"/>
            <a:ext cx="3348372" cy="3492388"/>
          </a:xfrm>
          <a:prstGeom prst="actionButtonHelp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9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Administrator\Desktop\한경대\탬플릿 시안\최종\3\08.png"/>
          <p:cNvPicPr>
            <a:picLocks noChangeAspect="1" noChangeArrowheads="1"/>
          </p:cNvPicPr>
          <p:nvPr/>
        </p:nvPicPr>
        <p:blipFill>
          <a:blip r:embed="rId2" cstate="print"/>
          <a:srcRect l="47917" t="44259"/>
          <a:stretch>
            <a:fillRect/>
          </a:stretch>
        </p:blipFill>
        <p:spPr bwMode="auto">
          <a:xfrm>
            <a:off x="4381500" y="3035300"/>
            <a:ext cx="4762122" cy="3822417"/>
          </a:xfrm>
          <a:prstGeom prst="rect">
            <a:avLst/>
          </a:prstGeom>
          <a:noFill/>
        </p:spPr>
      </p:pic>
      <p:pic>
        <p:nvPicPr>
          <p:cNvPr id="4" name="Picture 4" descr="C:\Users\Administrator\Desktop\한경대\탬플릿 시안\최종\3\09.png"/>
          <p:cNvPicPr>
            <a:picLocks noChangeAspect="1" noChangeArrowheads="1"/>
          </p:cNvPicPr>
          <p:nvPr/>
        </p:nvPicPr>
        <p:blipFill>
          <a:blip r:embed="rId3" cstate="print"/>
          <a:srcRect r="77086" b="87225"/>
          <a:stretch>
            <a:fillRect/>
          </a:stretch>
        </p:blipFill>
        <p:spPr bwMode="auto">
          <a:xfrm>
            <a:off x="377" y="283"/>
            <a:ext cx="2095123" cy="876017"/>
          </a:xfrm>
          <a:prstGeom prst="rect">
            <a:avLst/>
          </a:prstGeom>
          <a:noFill/>
        </p:spPr>
      </p:pic>
      <p:pic>
        <p:nvPicPr>
          <p:cNvPr id="5" name="Picture 5" descr="C:\Users\Administrator\Desktop\한경대\탬플릿 시안\최종\3\07.png"/>
          <p:cNvPicPr>
            <a:picLocks noChangeAspect="1" noChangeArrowheads="1"/>
          </p:cNvPicPr>
          <p:nvPr/>
        </p:nvPicPr>
        <p:blipFill>
          <a:blip r:embed="rId4" cstate="print"/>
          <a:srcRect l="2774" t="11478" r="38610" b="40925"/>
          <a:stretch>
            <a:fillRect/>
          </a:stretch>
        </p:blipFill>
        <p:spPr bwMode="auto">
          <a:xfrm>
            <a:off x="254000" y="787400"/>
            <a:ext cx="5359400" cy="3263900"/>
          </a:xfrm>
          <a:prstGeom prst="rect">
            <a:avLst/>
          </a:prstGeom>
          <a:noFill/>
        </p:spPr>
      </p:pic>
      <p:pic>
        <p:nvPicPr>
          <p:cNvPr id="6" name="Picture 6" descr="C:\Users\Administrator\Desktop\한경대\탬플릿 시안\최종\3\06.png"/>
          <p:cNvPicPr>
            <a:picLocks noChangeAspect="1" noChangeArrowheads="1"/>
          </p:cNvPicPr>
          <p:nvPr/>
        </p:nvPicPr>
        <p:blipFill>
          <a:blip r:embed="rId5" cstate="print"/>
          <a:srcRect l="54584" t="91300"/>
          <a:stretch>
            <a:fillRect/>
          </a:stretch>
        </p:blipFill>
        <p:spPr bwMode="auto">
          <a:xfrm>
            <a:off x="4991100" y="6261100"/>
            <a:ext cx="4152522" cy="596617"/>
          </a:xfrm>
          <a:prstGeom prst="rect">
            <a:avLst/>
          </a:prstGeom>
          <a:noFill/>
        </p:spPr>
      </p:pic>
      <p:pic>
        <p:nvPicPr>
          <p:cNvPr id="7" name="Picture 7" descr="C:\Users\Administrator\Desktop\한경대\탬플릿 시안\최종\3\04.png"/>
          <p:cNvPicPr>
            <a:picLocks noChangeAspect="1" noChangeArrowheads="1"/>
          </p:cNvPicPr>
          <p:nvPr/>
        </p:nvPicPr>
        <p:blipFill>
          <a:blip r:embed="rId6" cstate="print"/>
          <a:srcRect t="50370" r="39444"/>
          <a:stretch>
            <a:fillRect/>
          </a:stretch>
        </p:blipFill>
        <p:spPr bwMode="auto">
          <a:xfrm>
            <a:off x="377" y="3454400"/>
            <a:ext cx="5536823" cy="3403317"/>
          </a:xfrm>
          <a:prstGeom prst="rect">
            <a:avLst/>
          </a:prstGeom>
          <a:noFill/>
        </p:spPr>
      </p:pic>
      <p:pic>
        <p:nvPicPr>
          <p:cNvPr id="8" name="Picture 8" descr="C:\Users\Administrator\Desktop\한경대\탬플릿 시안\최종\3\05.png"/>
          <p:cNvPicPr>
            <a:picLocks noChangeAspect="1" noChangeArrowheads="1"/>
          </p:cNvPicPr>
          <p:nvPr/>
        </p:nvPicPr>
        <p:blipFill>
          <a:blip r:embed="rId7" cstate="print"/>
          <a:srcRect l="55139" t="60742" r="12636" b="8145"/>
          <a:stretch>
            <a:fillRect/>
          </a:stretch>
        </p:blipFill>
        <p:spPr bwMode="auto">
          <a:xfrm>
            <a:off x="5041900" y="4165600"/>
            <a:ext cx="2946400" cy="2133600"/>
          </a:xfrm>
          <a:prstGeom prst="rect">
            <a:avLst/>
          </a:prstGeom>
          <a:noFill/>
        </p:spPr>
      </p:pic>
      <p:pic>
        <p:nvPicPr>
          <p:cNvPr id="9" name="Picture 9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8" cstate="print"/>
          <a:srcRect l="53889" t="17405" r="21803" b="55185"/>
          <a:stretch>
            <a:fillRect/>
          </a:stretch>
        </p:blipFill>
        <p:spPr bwMode="auto">
          <a:xfrm>
            <a:off x="4927600" y="1193800"/>
            <a:ext cx="2222500" cy="1879600"/>
          </a:xfrm>
          <a:prstGeom prst="rect">
            <a:avLst/>
          </a:prstGeom>
          <a:noFill/>
        </p:spPr>
      </p:pic>
      <p:pic>
        <p:nvPicPr>
          <p:cNvPr id="10" name="Picture 10" descr="C:\Users\Administrator\Desktop\한경대\탬플릿 시안\최종\3\03.png"/>
          <p:cNvPicPr>
            <a:picLocks noChangeAspect="1" noChangeArrowheads="1"/>
          </p:cNvPicPr>
          <p:nvPr/>
        </p:nvPicPr>
        <p:blipFill>
          <a:blip r:embed="rId9" cstate="print"/>
          <a:srcRect l="74585" t="16294" r="5969" b="65371"/>
          <a:stretch>
            <a:fillRect/>
          </a:stretch>
        </p:blipFill>
        <p:spPr bwMode="auto">
          <a:xfrm>
            <a:off x="6819900" y="1117600"/>
            <a:ext cx="1778000" cy="1257300"/>
          </a:xfrm>
          <a:prstGeom prst="rect">
            <a:avLst/>
          </a:prstGeom>
          <a:noFill/>
        </p:spPr>
      </p:pic>
      <p:pic>
        <p:nvPicPr>
          <p:cNvPr id="11" name="Picture 11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10" cstate="print"/>
          <a:srcRect l="70835" t="32962" b="57222"/>
          <a:stretch>
            <a:fillRect/>
          </a:stretch>
        </p:blipFill>
        <p:spPr bwMode="auto">
          <a:xfrm>
            <a:off x="6477000" y="2260600"/>
            <a:ext cx="2666622" cy="673100"/>
          </a:xfrm>
          <a:prstGeom prst="rect">
            <a:avLst/>
          </a:prstGeom>
          <a:noFill/>
        </p:spPr>
      </p:pic>
      <p:pic>
        <p:nvPicPr>
          <p:cNvPr id="12" name="Picture 1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10" cstate="print"/>
          <a:srcRect l="39582" t="42592" b="45555"/>
          <a:stretch>
            <a:fillRect/>
          </a:stretch>
        </p:blipFill>
        <p:spPr bwMode="auto">
          <a:xfrm>
            <a:off x="3619500" y="2921000"/>
            <a:ext cx="5524122" cy="8128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622728" y="379680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r"/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감사합니다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1553" y="3035300"/>
            <a:ext cx="378345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dirty="0" smtClean="0">
                <a:solidFill>
                  <a:srgbClr val="D27B1C"/>
                </a:solidFill>
              </a:rPr>
              <a:t>Thank You</a:t>
            </a:r>
            <a:endParaRPr lang="ko-KR" altLang="en-US" sz="4400" dirty="0">
              <a:solidFill>
                <a:srgbClr val="D27B1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6142" y="3873748"/>
            <a:ext cx="920444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r"/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경기도대표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</a:t>
            </a:r>
            <a:b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</a:b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ACE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대학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한경대\탬플릿 시안\최종\3\04.png"/>
          <p:cNvPicPr>
            <a:picLocks noChangeAspect="1" noChangeArrowheads="1"/>
          </p:cNvPicPr>
          <p:nvPr/>
        </p:nvPicPr>
        <p:blipFill>
          <a:blip r:embed="rId2" cstate="print"/>
          <a:srcRect t="19441" r="47500"/>
          <a:stretch>
            <a:fillRect/>
          </a:stretch>
        </p:blipFill>
        <p:spPr bwMode="auto">
          <a:xfrm>
            <a:off x="-4533" y="1337866"/>
            <a:ext cx="4800223" cy="5524217"/>
          </a:xfrm>
          <a:prstGeom prst="rect">
            <a:avLst/>
          </a:prstGeom>
          <a:noFill/>
        </p:spPr>
      </p:pic>
      <p:pic>
        <p:nvPicPr>
          <p:cNvPr id="2051" name="Picture 3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3" cstate="print"/>
          <a:srcRect l="40833"/>
          <a:stretch>
            <a:fillRect/>
          </a:stretch>
        </p:blipFill>
        <p:spPr bwMode="auto">
          <a:xfrm>
            <a:off x="3734686" y="0"/>
            <a:ext cx="5409822" cy="6857434"/>
          </a:xfrm>
          <a:prstGeom prst="rect">
            <a:avLst/>
          </a:prstGeom>
          <a:noFill/>
        </p:spPr>
      </p:pic>
      <p:pic>
        <p:nvPicPr>
          <p:cNvPr id="2052" name="Picture 4" descr="C:\Users\Administrator\Desktop\한경대\탬플릿 시안\최종\3\03.png"/>
          <p:cNvPicPr>
            <a:picLocks noChangeAspect="1" noChangeArrowheads="1"/>
          </p:cNvPicPr>
          <p:nvPr/>
        </p:nvPicPr>
        <p:blipFill>
          <a:blip r:embed="rId4" cstate="print"/>
          <a:srcRect l="47500" b="55926"/>
          <a:stretch>
            <a:fillRect/>
          </a:stretch>
        </p:blipFill>
        <p:spPr bwMode="auto">
          <a:xfrm>
            <a:off x="4343400" y="283"/>
            <a:ext cx="4800222" cy="3022317"/>
          </a:xfrm>
          <a:prstGeom prst="rect">
            <a:avLst/>
          </a:prstGeom>
          <a:noFill/>
        </p:spPr>
      </p:pic>
      <p:pic>
        <p:nvPicPr>
          <p:cNvPr id="2053" name="Picture 5" descr="C:\Users\Administrator\Desktop\한경대\탬플릿 시안\최종\3\05.png"/>
          <p:cNvPicPr>
            <a:picLocks noChangeAspect="1" noChangeArrowheads="1"/>
          </p:cNvPicPr>
          <p:nvPr/>
        </p:nvPicPr>
        <p:blipFill>
          <a:blip r:embed="rId5" cstate="print"/>
          <a:srcRect r="63751" b="67779"/>
          <a:stretch>
            <a:fillRect/>
          </a:stretch>
        </p:blipFill>
        <p:spPr bwMode="auto">
          <a:xfrm>
            <a:off x="377" y="283"/>
            <a:ext cx="3314323" cy="2209517"/>
          </a:xfrm>
          <a:prstGeom prst="rect">
            <a:avLst/>
          </a:prstGeom>
          <a:noFill/>
        </p:spPr>
      </p:pic>
      <p:pic>
        <p:nvPicPr>
          <p:cNvPr id="2054" name="Picture 6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6" cstate="print"/>
          <a:srcRect l="38471" t="27406" r="51528" b="59445"/>
          <a:stretch>
            <a:fillRect/>
          </a:stretch>
        </p:blipFill>
        <p:spPr bwMode="auto">
          <a:xfrm>
            <a:off x="3128050" y="1060591"/>
            <a:ext cx="914400" cy="9017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308577" y="1225736"/>
            <a:ext cx="524503" cy="5078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rPr>
              <a:t>Ⅰ</a:t>
            </a:r>
            <a:endParaRPr lang="ko-KR" altLang="en-US" sz="2700" b="1" dirty="0">
              <a:solidFill>
                <a:schemeClr val="tx1">
                  <a:lumMod val="85000"/>
                  <a:lumOff val="1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3339" y="1209975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0"/>
            <a:r>
              <a:rPr lang="en-US" altLang="ko-KR" sz="2800" dirty="0" smtClean="0">
                <a:solidFill>
                  <a:schemeClr val="bg1"/>
                </a:solidFill>
              </a:rPr>
              <a:t>Demo Video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6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6" cstate="print"/>
          <a:srcRect l="38471" t="27406" r="51528" b="59445"/>
          <a:stretch>
            <a:fillRect/>
          </a:stretch>
        </p:blipFill>
        <p:spPr bwMode="auto">
          <a:xfrm>
            <a:off x="3128050" y="2008572"/>
            <a:ext cx="914400" cy="9017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308577" y="2173717"/>
            <a:ext cx="524503" cy="5078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rPr>
              <a:t>Ⅱ</a:t>
            </a:r>
            <a:endParaRPr lang="ko-KR" altLang="en-US" sz="2700" b="1" dirty="0">
              <a:solidFill>
                <a:schemeClr val="tx1">
                  <a:lumMod val="85000"/>
                  <a:lumOff val="1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33339" y="2157956"/>
            <a:ext cx="172470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0"/>
            <a:r>
              <a:rPr lang="en-US" altLang="ko-KR" sz="2800" dirty="0" smtClean="0">
                <a:solidFill>
                  <a:schemeClr val="bg1"/>
                </a:solidFill>
              </a:rPr>
              <a:t>Summary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Picture 6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6" cstate="print"/>
          <a:srcRect l="38471" t="27406" r="51528" b="59445"/>
          <a:stretch>
            <a:fillRect/>
          </a:stretch>
        </p:blipFill>
        <p:spPr bwMode="auto">
          <a:xfrm>
            <a:off x="3128050" y="2956553"/>
            <a:ext cx="914400" cy="9017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308577" y="3121698"/>
            <a:ext cx="524503" cy="5078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rPr>
              <a:t>Ⅲ</a:t>
            </a:r>
            <a:endParaRPr lang="ko-KR" altLang="en-US" sz="2700" b="1" dirty="0">
              <a:solidFill>
                <a:schemeClr val="tx1">
                  <a:lumMod val="85000"/>
                  <a:lumOff val="1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3339" y="3105937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0"/>
            <a:r>
              <a:rPr lang="en-US" altLang="ko-KR" sz="2800" dirty="0" smtClean="0">
                <a:solidFill>
                  <a:schemeClr val="bg1"/>
                </a:solidFill>
              </a:rPr>
              <a:t>Configuration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6" name="Picture 6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6" cstate="print"/>
          <a:srcRect l="38471" t="27406" r="51528" b="59445"/>
          <a:stretch>
            <a:fillRect/>
          </a:stretch>
        </p:blipFill>
        <p:spPr bwMode="auto">
          <a:xfrm>
            <a:off x="3128050" y="3904535"/>
            <a:ext cx="914400" cy="9017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308577" y="4069680"/>
            <a:ext cx="524503" cy="5078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rPr>
              <a:t>Ⅳ</a:t>
            </a:r>
            <a:endParaRPr lang="ko-KR" altLang="en-US" sz="2700" b="1" dirty="0">
              <a:solidFill>
                <a:schemeClr val="tx1">
                  <a:lumMod val="85000"/>
                  <a:lumOff val="1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05059" y="5056800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0"/>
            <a:r>
              <a:rPr lang="en-US" altLang="ko-KR" sz="2800" dirty="0">
                <a:solidFill>
                  <a:schemeClr val="bg1"/>
                </a:solidFill>
              </a:rPr>
              <a:t>Q&amp;A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5243" y="3063849"/>
            <a:ext cx="937757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400" dirty="0" smtClean="0">
                <a:solidFill>
                  <a:srgbClr val="D27B1C"/>
                </a:solidFill>
                <a:latin typeface="+mn-ea"/>
              </a:rPr>
              <a:t>경기도대표</a:t>
            </a:r>
            <a:r>
              <a:rPr lang="en-US" altLang="ko-KR" sz="1400" dirty="0" smtClean="0">
                <a:solidFill>
                  <a:srgbClr val="D27B1C"/>
                </a:solidFill>
                <a:latin typeface="+mn-ea"/>
              </a:rPr>
              <a:t>,</a:t>
            </a:r>
            <a:endParaRPr lang="ko-KR" altLang="en-US" sz="1400" dirty="0">
              <a:solidFill>
                <a:srgbClr val="D27B1C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4215" y="2985853"/>
            <a:ext cx="766044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3200" b="1" dirty="0" smtClean="0">
                <a:solidFill>
                  <a:srgbClr val="402508"/>
                </a:solidFill>
              </a:rPr>
              <a:t>ACE</a:t>
            </a:r>
            <a:endParaRPr lang="ko-KR" altLang="en-US" sz="3200" b="1" dirty="0">
              <a:solidFill>
                <a:srgbClr val="402508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22769" y="3188711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400" dirty="0" smtClean="0">
                <a:solidFill>
                  <a:srgbClr val="402508"/>
                </a:solidFill>
                <a:latin typeface="+mn-ea"/>
              </a:rPr>
              <a:t>대학</a:t>
            </a:r>
            <a:endParaRPr lang="ko-KR" altLang="en-US" sz="1400" dirty="0">
              <a:solidFill>
                <a:srgbClr val="402508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7712" y="2763041"/>
            <a:ext cx="349455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720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“</a:t>
            </a:r>
            <a:endParaRPr lang="ko-KR" altLang="en-US" sz="72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50712" y="2810239"/>
            <a:ext cx="349455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720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”</a:t>
            </a:r>
            <a:endParaRPr lang="ko-KR" altLang="en-US" sz="72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9937" y="3468714"/>
            <a:ext cx="2525242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4800" b="1" dirty="0" smtClean="0">
                <a:solidFill>
                  <a:srgbClr val="402508"/>
                </a:solidFill>
              </a:rPr>
              <a:t>contents</a:t>
            </a:r>
            <a:endParaRPr lang="ko-KR" altLang="en-US" sz="4800" b="1" dirty="0">
              <a:solidFill>
                <a:srgbClr val="402508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8314" y="4195246"/>
            <a:ext cx="2473882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HANKYONG NATIONALUNIVERSITY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723900" y="3568784"/>
            <a:ext cx="24003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6" cstate="print"/>
          <a:srcRect l="38471" t="27406" r="51528" b="59445"/>
          <a:stretch>
            <a:fillRect/>
          </a:stretch>
        </p:blipFill>
        <p:spPr bwMode="auto">
          <a:xfrm>
            <a:off x="3144040" y="4867560"/>
            <a:ext cx="914400" cy="9017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936968" y="4121870"/>
            <a:ext cx="146867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0"/>
            <a:r>
              <a:rPr lang="en-US" altLang="ko-KR" sz="2800" dirty="0" smtClean="0">
                <a:solidFill>
                  <a:schemeClr val="bg1"/>
                </a:solidFill>
              </a:rPr>
              <a:t>Benefits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08576" y="5055054"/>
            <a:ext cx="524504" cy="5078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rPr>
              <a:t>Ⅴ</a:t>
            </a:r>
            <a:endParaRPr lang="ko-KR" altLang="en-US" sz="2700" b="1" dirty="0">
              <a:solidFill>
                <a:schemeClr val="tx1">
                  <a:lumMod val="85000"/>
                  <a:lumOff val="1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01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5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66000" y="436610"/>
            <a:ext cx="175689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0" algn="ctr"/>
            <a:r>
              <a:rPr lang="en-US" altLang="ko-KR" sz="2400" smtClean="0">
                <a:solidFill>
                  <a:schemeClr val="bg1"/>
                </a:solidFill>
              </a:rPr>
              <a:t>Demo </a:t>
            </a:r>
            <a:r>
              <a:rPr lang="en-US" altLang="ko-KR" sz="2400">
                <a:solidFill>
                  <a:schemeClr val="bg1"/>
                </a:solidFill>
              </a:rPr>
              <a:t>Video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Domega_Intr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097827"/>
            <a:ext cx="9144000" cy="51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4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02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132145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3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pic>
        <p:nvPicPr>
          <p:cNvPr id="4100" name="Picture 4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4" cstate="print"/>
          <a:srcRect t="14071" r="90698" b="77595"/>
          <a:stretch>
            <a:fillRect/>
          </a:stretch>
        </p:blipFill>
        <p:spPr bwMode="auto">
          <a:xfrm>
            <a:off x="377" y="965200"/>
            <a:ext cx="850523" cy="571500"/>
          </a:xfrm>
          <a:prstGeom prst="rect">
            <a:avLst/>
          </a:prstGeom>
          <a:noFill/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4292024661"/>
              </p:ext>
            </p:extLst>
          </p:nvPr>
        </p:nvGraphicFramePr>
        <p:xfrm>
          <a:off x="1524000" y="17368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50900" y="1066284"/>
            <a:ext cx="2836033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 smtClean="0"/>
              <a:t>Reason for selection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02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132145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3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pic>
        <p:nvPicPr>
          <p:cNvPr id="4100" name="Picture 4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4" cstate="print"/>
          <a:srcRect t="14071" r="90698" b="77595"/>
          <a:stretch>
            <a:fillRect/>
          </a:stretch>
        </p:blipFill>
        <p:spPr bwMode="auto">
          <a:xfrm>
            <a:off x="377" y="965200"/>
            <a:ext cx="850523" cy="571500"/>
          </a:xfrm>
          <a:prstGeom prst="rect">
            <a:avLst/>
          </a:prstGeom>
          <a:noFill/>
        </p:spPr>
      </p:pic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844736897"/>
              </p:ext>
            </p:extLst>
          </p:nvPr>
        </p:nvGraphicFramePr>
        <p:xfrm>
          <a:off x="1524000" y="170080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850900" y="1066284"/>
            <a:ext cx="114775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 smtClean="0"/>
              <a:t>Solution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455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03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1907573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Configuration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3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pic>
        <p:nvPicPr>
          <p:cNvPr id="4100" name="Picture 4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4" cstate="print"/>
          <a:srcRect t="14071" r="90698" b="77595"/>
          <a:stretch>
            <a:fillRect/>
          </a:stretch>
        </p:blipFill>
        <p:spPr bwMode="auto">
          <a:xfrm>
            <a:off x="377" y="965200"/>
            <a:ext cx="850523" cy="571500"/>
          </a:xfrm>
          <a:prstGeom prst="rect">
            <a:avLst/>
          </a:prstGeom>
          <a:noFill/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731547472"/>
              </p:ext>
            </p:extLst>
          </p:nvPr>
        </p:nvGraphicFramePr>
        <p:xfrm>
          <a:off x="215516" y="971251"/>
          <a:ext cx="8712968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5915" y="1988840"/>
            <a:ext cx="2692170" cy="37444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0900" y="1066284"/>
            <a:ext cx="140102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 smtClean="0"/>
              <a:t>Basic plan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638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03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1907573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Configuration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3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pic>
        <p:nvPicPr>
          <p:cNvPr id="4100" name="Picture 4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4" cstate="print"/>
          <a:srcRect t="14071" r="90698" b="77595"/>
          <a:stretch>
            <a:fillRect/>
          </a:stretch>
        </p:blipFill>
        <p:spPr bwMode="auto">
          <a:xfrm>
            <a:off x="377" y="965200"/>
            <a:ext cx="850523" cy="571500"/>
          </a:xfrm>
          <a:prstGeom prst="rect">
            <a:avLst/>
          </a:prstGeom>
          <a:noFill/>
        </p:spPr>
      </p:pic>
      <p:pic>
        <p:nvPicPr>
          <p:cNvPr id="10" name="_x44928896" descr="EMB00001304348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78" y="1536699"/>
            <a:ext cx="5024154" cy="46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50900" y="1066284"/>
            <a:ext cx="187070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 smtClean="0"/>
              <a:t>Detail Design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2555776" y="1536700"/>
            <a:ext cx="1008112" cy="560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Motor control</a:t>
            </a:r>
            <a:endParaRPr lang="ko-KR" altLang="en-US" sz="1600"/>
          </a:p>
        </p:txBody>
      </p:sp>
      <p:sp>
        <p:nvSpPr>
          <p:cNvPr id="15" name="직사각형 14"/>
          <p:cNvSpPr/>
          <p:nvPr/>
        </p:nvSpPr>
        <p:spPr>
          <a:xfrm>
            <a:off x="5112060" y="1752724"/>
            <a:ext cx="1579272" cy="560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Laser sensor, Camera</a:t>
            </a:r>
            <a:endParaRPr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2447764" y="5425132"/>
            <a:ext cx="1579272" cy="560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Caterpillar</a:t>
            </a:r>
            <a:endParaRPr lang="ko-KR" altLang="en-US" sz="1600"/>
          </a:p>
        </p:txBody>
      </p:sp>
      <p:sp>
        <p:nvSpPr>
          <p:cNvPr id="17" name="직사각형 16"/>
          <p:cNvSpPr/>
          <p:nvPr/>
        </p:nvSpPr>
        <p:spPr>
          <a:xfrm>
            <a:off x="2866318" y="4704808"/>
            <a:ext cx="1305430" cy="6684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IMU sensor</a:t>
            </a:r>
            <a:endParaRPr lang="ko-KR" altLang="en-US" sz="1600"/>
          </a:p>
        </p:txBody>
      </p:sp>
      <p:sp>
        <p:nvSpPr>
          <p:cNvPr id="19" name="직사각형 18"/>
          <p:cNvSpPr/>
          <p:nvPr/>
        </p:nvSpPr>
        <p:spPr>
          <a:xfrm>
            <a:off x="4283968" y="4704808"/>
            <a:ext cx="1200718" cy="653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Articulated leg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236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03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1907573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Configuration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3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pic>
        <p:nvPicPr>
          <p:cNvPr id="4100" name="Picture 4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4" cstate="print"/>
          <a:srcRect t="14071" r="90698" b="77595"/>
          <a:stretch>
            <a:fillRect/>
          </a:stretch>
        </p:blipFill>
        <p:spPr bwMode="auto">
          <a:xfrm>
            <a:off x="377" y="965200"/>
            <a:ext cx="850523" cy="571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850900" y="1066284"/>
            <a:ext cx="187070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 smtClean="0"/>
              <a:t>Detail Design</a:t>
            </a:r>
            <a:endParaRPr lang="ko-KR" altLang="en-US" sz="2400" dirty="0"/>
          </a:p>
        </p:txBody>
      </p:sp>
      <p:pic>
        <p:nvPicPr>
          <p:cNvPr id="18" name="_x44932016" descr="EMB00001304348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28631"/>
            <a:ext cx="5220581" cy="489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572000" y="4771621"/>
            <a:ext cx="1296144" cy="653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Articulated leg</a:t>
            </a:r>
            <a:endParaRPr lang="ko-KR" altLang="en-US" sz="1600"/>
          </a:p>
        </p:txBody>
      </p:sp>
      <p:sp>
        <p:nvSpPr>
          <p:cNvPr id="15" name="직사각형 14"/>
          <p:cNvSpPr/>
          <p:nvPr/>
        </p:nvSpPr>
        <p:spPr>
          <a:xfrm>
            <a:off x="5112059" y="1752724"/>
            <a:ext cx="1728193" cy="560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Laser sensor, Camera</a:t>
            </a:r>
            <a:endParaRPr lang="ko-KR" altLang="en-US" sz="1600"/>
          </a:p>
        </p:txBody>
      </p:sp>
      <p:sp>
        <p:nvSpPr>
          <p:cNvPr id="17" name="직사각형 16"/>
          <p:cNvSpPr/>
          <p:nvPr/>
        </p:nvSpPr>
        <p:spPr>
          <a:xfrm>
            <a:off x="3563888" y="4771621"/>
            <a:ext cx="940058" cy="6789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IMU sensor</a:t>
            </a:r>
            <a:endParaRPr lang="ko-KR" altLang="en-US" sz="1600"/>
          </a:p>
        </p:txBody>
      </p:sp>
      <p:sp>
        <p:nvSpPr>
          <p:cNvPr id="3" name="직사각형 2"/>
          <p:cNvSpPr/>
          <p:nvPr/>
        </p:nvSpPr>
        <p:spPr>
          <a:xfrm>
            <a:off x="2555776" y="1536700"/>
            <a:ext cx="1008112" cy="560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Motor control</a:t>
            </a:r>
            <a:endParaRPr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2128449" y="5555761"/>
            <a:ext cx="1255419" cy="560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Caterpillar</a:t>
            </a:r>
            <a:endParaRPr lang="ko-KR" altLang="en-US" sz="1600"/>
          </a:p>
        </p:txBody>
      </p:sp>
      <p:sp>
        <p:nvSpPr>
          <p:cNvPr id="23" name="직사각형 22"/>
          <p:cNvSpPr/>
          <p:nvPr/>
        </p:nvSpPr>
        <p:spPr>
          <a:xfrm>
            <a:off x="3536268" y="5796341"/>
            <a:ext cx="1255419" cy="560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Docking module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87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93934"/>
            <a:ext cx="654025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</a:rPr>
              <a:t>03</a:t>
            </a:r>
            <a:endParaRPr lang="ko-KR" altLang="en-US" sz="4400" b="1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4924" y="405976"/>
            <a:ext cx="1907573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Configuration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132" y="244308"/>
            <a:ext cx="149662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경기도대표</a:t>
            </a:r>
            <a:r>
              <a:rPr lang="en-US" altLang="ko-KR" sz="1200" dirty="0" smtClean="0">
                <a:solidFill>
                  <a:srgbClr val="C28A24"/>
                </a:solidFill>
                <a:latin typeface="+mn-ea"/>
              </a:rPr>
              <a:t>, ACE </a:t>
            </a:r>
            <a:r>
              <a:rPr lang="ko-KR" altLang="en-US" sz="1200" dirty="0" smtClean="0">
                <a:solidFill>
                  <a:srgbClr val="C28A24"/>
                </a:solidFill>
                <a:latin typeface="+mn-ea"/>
              </a:rPr>
              <a:t>대학</a:t>
            </a:r>
          </a:p>
        </p:txBody>
      </p:sp>
      <p:pic>
        <p:nvPicPr>
          <p:cNvPr id="4099" name="Picture 3" descr="C:\Users\Administrator\Desktop\한경대\탬플릿 시안\최종\3\01.png"/>
          <p:cNvPicPr>
            <a:picLocks noChangeAspect="1" noChangeArrowheads="1"/>
          </p:cNvPicPr>
          <p:nvPr/>
        </p:nvPicPr>
        <p:blipFill>
          <a:blip r:embed="rId3" cstate="print"/>
          <a:srcRect l="81530" t="6848" r="1802" b="86855"/>
          <a:stretch>
            <a:fillRect/>
          </a:stretch>
        </p:blipFill>
        <p:spPr bwMode="auto">
          <a:xfrm>
            <a:off x="7454900" y="469900"/>
            <a:ext cx="1524000" cy="431800"/>
          </a:xfrm>
          <a:prstGeom prst="rect">
            <a:avLst/>
          </a:prstGeom>
          <a:noFill/>
        </p:spPr>
      </p:pic>
      <p:pic>
        <p:nvPicPr>
          <p:cNvPr id="4100" name="Picture 4" descr="C:\Users\Administrator\Desktop\한경대\탬플릿 시안\최종\3\02.png"/>
          <p:cNvPicPr>
            <a:picLocks noChangeAspect="1" noChangeArrowheads="1"/>
          </p:cNvPicPr>
          <p:nvPr/>
        </p:nvPicPr>
        <p:blipFill>
          <a:blip r:embed="rId4" cstate="print"/>
          <a:srcRect t="14071" r="90698" b="77595"/>
          <a:stretch>
            <a:fillRect/>
          </a:stretch>
        </p:blipFill>
        <p:spPr bwMode="auto">
          <a:xfrm>
            <a:off x="377" y="965200"/>
            <a:ext cx="850523" cy="571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850900" y="1066284"/>
            <a:ext cx="2072683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en-US" altLang="ko-KR" sz="2400" smtClean="0"/>
              <a:t>Docking Mode</a:t>
            </a:r>
            <a:endParaRPr lang="ko-KR" altLang="en-US" sz="2400" dirty="0"/>
          </a:p>
        </p:txBody>
      </p:sp>
      <p:sp>
        <p:nvSpPr>
          <p:cNvPr id="23" name="TextBox 25"/>
          <p:cNvSpPr txBox="1">
            <a:spLocks noChangeArrowheads="1"/>
          </p:cNvSpPr>
          <p:nvPr/>
        </p:nvSpPr>
        <p:spPr bwMode="auto">
          <a:xfrm>
            <a:off x="954457" y="3703258"/>
            <a:ext cx="20548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smtClean="0"/>
              <a:t>&lt; Worm</a:t>
            </a:r>
            <a:r>
              <a:rPr lang="ko-KR" altLang="en-US" sz="1600" smtClean="0"/>
              <a:t> </a:t>
            </a:r>
            <a:r>
              <a:rPr lang="en-US" altLang="ko-KR" sz="1600" smtClean="0"/>
              <a:t>- Motor</a:t>
            </a:r>
            <a:r>
              <a:rPr lang="ko-KR" altLang="en-US" sz="1600" smtClean="0"/>
              <a:t> </a:t>
            </a:r>
            <a:r>
              <a:rPr lang="en-US" altLang="ko-KR" sz="1600" smtClean="0"/>
              <a:t>&gt;</a:t>
            </a:r>
            <a:endParaRPr lang="ko-KR" altLang="en-US" dirty="0"/>
          </a:p>
        </p:txBody>
      </p:sp>
      <p:sp>
        <p:nvSpPr>
          <p:cNvPr id="32" name="TextBox 25"/>
          <p:cNvSpPr txBox="1">
            <a:spLocks noChangeArrowheads="1"/>
          </p:cNvSpPr>
          <p:nvPr/>
        </p:nvSpPr>
        <p:spPr bwMode="auto">
          <a:xfrm>
            <a:off x="4752020" y="3703258"/>
            <a:ext cx="19932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smtClean="0"/>
              <a:t>&lt; Worm</a:t>
            </a:r>
            <a:r>
              <a:rPr lang="ko-KR" altLang="en-US" sz="1600" smtClean="0"/>
              <a:t> </a:t>
            </a:r>
            <a:r>
              <a:rPr lang="en-US" altLang="ko-KR" sz="1600" smtClean="0"/>
              <a:t>– Gear &gt;</a:t>
            </a:r>
            <a:endParaRPr lang="ko-KR" altLang="en-US" dirty="0"/>
          </a:p>
        </p:txBody>
      </p:sp>
      <p:pic>
        <p:nvPicPr>
          <p:cNvPr id="34" name="_x43743008" descr="EMB0000130434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87" y="1668370"/>
            <a:ext cx="1828800" cy="176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_x43743008" descr="EMB00001304347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67" y="1668370"/>
            <a:ext cx="1828800" cy="176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_x43743008" descr="EMB00001304347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47" y="1668370"/>
            <a:ext cx="1828800" cy="176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25"/>
          <p:cNvSpPr txBox="1">
            <a:spLocks noChangeArrowheads="1"/>
          </p:cNvSpPr>
          <p:nvPr/>
        </p:nvSpPr>
        <p:spPr bwMode="auto">
          <a:xfrm>
            <a:off x="323528" y="6247690"/>
            <a:ext cx="52653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smtClean="0"/>
              <a:t>&lt; </a:t>
            </a:r>
            <a:r>
              <a:rPr lang="en-US" altLang="ko-KR" sz="1600"/>
              <a:t>Angle and distance measurement between robots</a:t>
            </a:r>
            <a:r>
              <a:rPr lang="en-US" altLang="ko-KR" sz="1600" smtClean="0"/>
              <a:t>&gt;</a:t>
            </a:r>
            <a:endParaRPr lang="ko-KR" altLang="en-US" dirty="0"/>
          </a:p>
        </p:txBody>
      </p:sp>
      <p:sp>
        <p:nvSpPr>
          <p:cNvPr id="38" name="TextBox 25"/>
          <p:cNvSpPr txBox="1">
            <a:spLocks noChangeArrowheads="1"/>
          </p:cNvSpPr>
          <p:nvPr/>
        </p:nvSpPr>
        <p:spPr bwMode="auto">
          <a:xfrm>
            <a:off x="5604841" y="6256853"/>
            <a:ext cx="48360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smtClean="0"/>
              <a:t>&lt; Finding</a:t>
            </a:r>
            <a:r>
              <a:rPr lang="ko-KR" altLang="en-US" sz="1600" smtClean="0"/>
              <a:t> </a:t>
            </a:r>
            <a:r>
              <a:rPr lang="en-US" altLang="ko-KR" sz="1600" smtClean="0"/>
              <a:t>Good Point for Docking</a:t>
            </a:r>
            <a:r>
              <a:rPr lang="ko-KR" altLang="en-US" sz="1600" smtClean="0"/>
              <a:t> </a:t>
            </a:r>
            <a:r>
              <a:rPr lang="en-US" altLang="ko-KR" sz="1600" dirty="0" smtClean="0"/>
              <a:t>&gt;</a:t>
            </a:r>
            <a:endParaRPr lang="ko-KR" altLang="en-US" dirty="0"/>
          </a:p>
        </p:txBody>
      </p:sp>
      <p:pic>
        <p:nvPicPr>
          <p:cNvPr id="39" name="_x35810088" descr="EMB00001304348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1" y="4339496"/>
            <a:ext cx="2543179" cy="158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_x44368144" descr="EMB00001304348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281" y="4429899"/>
            <a:ext cx="2507009" cy="16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1101" y="4185084"/>
            <a:ext cx="2727805" cy="19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396</Words>
  <Application>Microsoft Office PowerPoint</Application>
  <PresentationFormat>화면 슬라이드 쇼(4:3)</PresentationFormat>
  <Paragraphs>127</Paragraphs>
  <Slides>15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BYUNGHOON LEE</cp:lastModifiedBy>
  <cp:revision>28</cp:revision>
  <dcterms:created xsi:type="dcterms:W3CDTF">2014-01-10T04:47:39Z</dcterms:created>
  <dcterms:modified xsi:type="dcterms:W3CDTF">2018-01-22T03:05:40Z</dcterms:modified>
</cp:coreProperties>
</file>